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15" r:id="rId3"/>
    <p:sldId id="316" r:id="rId4"/>
    <p:sldId id="317" r:id="rId5"/>
    <p:sldId id="320" r:id="rId6"/>
    <p:sldId id="319" r:id="rId7"/>
    <p:sldId id="318" r:id="rId8"/>
    <p:sldId id="321" r:id="rId9"/>
    <p:sldId id="322" r:id="rId10"/>
    <p:sldId id="323" r:id="rId11"/>
    <p:sldId id="260" r:id="rId12"/>
    <p:sldId id="259" r:id="rId13"/>
    <p:sldId id="3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B38"/>
    <a:srgbClr val="006983"/>
    <a:srgbClr val="898181"/>
    <a:srgbClr val="1B3F8B"/>
    <a:srgbClr val="E7E8EA"/>
    <a:srgbClr val="5EC3EF"/>
    <a:srgbClr val="F5A359"/>
    <a:srgbClr val="F8AF6B"/>
    <a:srgbClr val="C1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5642C-D730-45FD-BCED-28D1632F6541}" v="81" dt="2025-04-07T03:38:31.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7" autoAdjust="0"/>
  </p:normalViewPr>
  <p:slideViewPr>
    <p:cSldViewPr snapToGrid="0">
      <p:cViewPr varScale="1">
        <p:scale>
          <a:sx n="91" d="100"/>
          <a:sy n="91" d="100"/>
        </p:scale>
        <p:origin x="341" y="72"/>
      </p:cViewPr>
      <p:guideLst/>
    </p:cSldViewPr>
  </p:slideViewPr>
  <p:notesTextViewPr>
    <p:cViewPr>
      <p:scale>
        <a:sx n="1" d="1"/>
        <a:sy n="1" d="1"/>
      </p:scale>
      <p:origin x="0" y="0"/>
    </p:cViewPr>
  </p:notesTextViewPr>
  <p:sorterViewPr>
    <p:cViewPr>
      <p:scale>
        <a:sx n="100" d="100"/>
        <a:sy n="100" d="100"/>
      </p:scale>
      <p:origin x="0" y="-143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CarolineSC" userId="ced776b0d03cfa5b" providerId="Windows Live" clId="Web-{7C55642C-D730-45FD-BCED-28D1632F6541}"/>
    <pc:docChg chg="addSld delSld modSld">
      <pc:chgData name="Lin CarolineSC" userId="ced776b0d03cfa5b" providerId="Windows Live" clId="Web-{7C55642C-D730-45FD-BCED-28D1632F6541}" dt="2025-04-07T03:38:31.471" v="75" actId="1076"/>
      <pc:docMkLst>
        <pc:docMk/>
      </pc:docMkLst>
      <pc:sldChg chg="addSp delSp modSp add replId">
        <pc:chgData name="Lin CarolineSC" userId="ced776b0d03cfa5b" providerId="Windows Live" clId="Web-{7C55642C-D730-45FD-BCED-28D1632F6541}" dt="2025-04-07T03:38:31.471" v="75" actId="1076"/>
        <pc:sldMkLst>
          <pc:docMk/>
          <pc:sldMk cId="430095143" sldId="324"/>
        </pc:sldMkLst>
        <pc:spChg chg="del">
          <ac:chgData name="Lin CarolineSC" userId="ced776b0d03cfa5b" providerId="Windows Live" clId="Web-{7C55642C-D730-45FD-BCED-28D1632F6541}" dt="2025-04-07T03:33:11.292" v="7"/>
          <ac:spMkLst>
            <pc:docMk/>
            <pc:sldMk cId="430095143" sldId="324"/>
            <ac:spMk id="3" creationId="{73D47E92-3FC7-2298-5BB6-4D9B69FA3396}"/>
          </ac:spMkLst>
        </pc:spChg>
        <pc:spChg chg="add del mod">
          <ac:chgData name="Lin CarolineSC" userId="ced776b0d03cfa5b" providerId="Windows Live" clId="Web-{7C55642C-D730-45FD-BCED-28D1632F6541}" dt="2025-04-07T03:35:19.092" v="32"/>
          <ac:spMkLst>
            <pc:docMk/>
            <pc:sldMk cId="430095143" sldId="324"/>
            <ac:spMk id="12" creationId="{6F75FAEA-5955-3A39-1D11-BBF59FA3EB73}"/>
          </ac:spMkLst>
        </pc:spChg>
        <pc:spChg chg="add mod">
          <ac:chgData name="Lin CarolineSC" userId="ced776b0d03cfa5b" providerId="Windows Live" clId="Web-{7C55642C-D730-45FD-BCED-28D1632F6541}" dt="2025-04-07T03:38:00.876" v="66" actId="1076"/>
          <ac:spMkLst>
            <pc:docMk/>
            <pc:sldMk cId="430095143" sldId="324"/>
            <ac:spMk id="13" creationId="{02B1FC1F-98DF-C98B-56C3-047AA2C7877A}"/>
          </ac:spMkLst>
        </pc:spChg>
        <pc:spChg chg="add del mod">
          <ac:chgData name="Lin CarolineSC" userId="ced776b0d03cfa5b" providerId="Windows Live" clId="Web-{7C55642C-D730-45FD-BCED-28D1632F6541}" dt="2025-04-07T03:35:49.483" v="41"/>
          <ac:spMkLst>
            <pc:docMk/>
            <pc:sldMk cId="430095143" sldId="324"/>
            <ac:spMk id="14" creationId="{B080558E-C15B-801D-F41F-CDA5107CBEDC}"/>
          </ac:spMkLst>
        </pc:spChg>
        <pc:spChg chg="add mod">
          <ac:chgData name="Lin CarolineSC" userId="ced776b0d03cfa5b" providerId="Windows Live" clId="Web-{7C55642C-D730-45FD-BCED-28D1632F6541}" dt="2025-04-07T03:37:56.798" v="65" actId="1076"/>
          <ac:spMkLst>
            <pc:docMk/>
            <pc:sldMk cId="430095143" sldId="324"/>
            <ac:spMk id="15" creationId="{51013076-D243-BFA3-12F5-DB155F994733}"/>
          </ac:spMkLst>
        </pc:spChg>
        <pc:spChg chg="mod">
          <ac:chgData name="Lin CarolineSC" userId="ced776b0d03cfa5b" providerId="Windows Live" clId="Web-{7C55642C-D730-45FD-BCED-28D1632F6541}" dt="2025-04-07T03:35:14.998" v="28" actId="20577"/>
          <ac:spMkLst>
            <pc:docMk/>
            <pc:sldMk cId="430095143" sldId="324"/>
            <ac:spMk id="18" creationId="{0BBF7767-328C-EBC7-8E79-972487DDDB37}"/>
          </ac:spMkLst>
        </pc:spChg>
        <pc:picChg chg="add mod">
          <ac:chgData name="Lin CarolineSC" userId="ced776b0d03cfa5b" providerId="Windows Live" clId="Web-{7C55642C-D730-45FD-BCED-28D1632F6541}" dt="2025-04-07T03:38:22.205" v="74" actId="1076"/>
          <ac:picMkLst>
            <pc:docMk/>
            <pc:sldMk cId="430095143" sldId="324"/>
            <ac:picMk id="2" creationId="{68E5B81C-BFE1-DD2B-F1A7-C044B32BC08F}"/>
          </ac:picMkLst>
        </pc:picChg>
        <pc:picChg chg="del">
          <ac:chgData name="Lin CarolineSC" userId="ced776b0d03cfa5b" providerId="Windows Live" clId="Web-{7C55642C-D730-45FD-BCED-28D1632F6541}" dt="2025-04-07T03:33:08.417" v="4"/>
          <ac:picMkLst>
            <pc:docMk/>
            <pc:sldMk cId="430095143" sldId="324"/>
            <ac:picMk id="5" creationId="{3CCF65FD-6EEA-45A8-4C7B-DAFBFF9351BC}"/>
          </ac:picMkLst>
        </pc:picChg>
        <pc:picChg chg="del">
          <ac:chgData name="Lin CarolineSC" userId="ced776b0d03cfa5b" providerId="Windows Live" clId="Web-{7C55642C-D730-45FD-BCED-28D1632F6541}" dt="2025-04-07T03:33:09.573" v="5"/>
          <ac:picMkLst>
            <pc:docMk/>
            <pc:sldMk cId="430095143" sldId="324"/>
            <ac:picMk id="7" creationId="{6859A4C3-0F7E-3718-A19A-1CB0B9776AEB}"/>
          </ac:picMkLst>
        </pc:picChg>
        <pc:picChg chg="del">
          <ac:chgData name="Lin CarolineSC" userId="ced776b0d03cfa5b" providerId="Windows Live" clId="Web-{7C55642C-D730-45FD-BCED-28D1632F6541}" dt="2025-04-07T03:33:07.620" v="3"/>
          <ac:picMkLst>
            <pc:docMk/>
            <pc:sldMk cId="430095143" sldId="324"/>
            <ac:picMk id="8" creationId="{09F0DDCA-5BD4-6EBB-7C0D-431D29BC0624}"/>
          </ac:picMkLst>
        </pc:picChg>
        <pc:picChg chg="add mod">
          <ac:chgData name="Lin CarolineSC" userId="ced776b0d03cfa5b" providerId="Windows Live" clId="Web-{7C55642C-D730-45FD-BCED-28D1632F6541}" dt="2025-04-07T03:38:31.471" v="75" actId="1076"/>
          <ac:picMkLst>
            <pc:docMk/>
            <pc:sldMk cId="430095143" sldId="324"/>
            <ac:picMk id="11" creationId="{288C88FC-5916-A5ED-08E4-89F386853704}"/>
          </ac:picMkLst>
        </pc:picChg>
        <pc:picChg chg="del">
          <ac:chgData name="Lin CarolineSC" userId="ced776b0d03cfa5b" providerId="Windows Live" clId="Web-{7C55642C-D730-45FD-BCED-28D1632F6541}" dt="2025-04-07T03:33:11.292" v="6"/>
          <ac:picMkLst>
            <pc:docMk/>
            <pc:sldMk cId="430095143" sldId="324"/>
            <ac:picMk id="48" creationId="{49918807-EC9B-E97A-5E30-64194A2F7A6F}"/>
          </ac:picMkLst>
        </pc:picChg>
      </pc:sldChg>
      <pc:sldChg chg="new del">
        <pc:chgData name="Lin CarolineSC" userId="ced776b0d03cfa5b" providerId="Windows Live" clId="Web-{7C55642C-D730-45FD-BCED-28D1632F6541}" dt="2025-04-07T03:32:56.886" v="1"/>
        <pc:sldMkLst>
          <pc:docMk/>
          <pc:sldMk cId="4127149023"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6F187-0150-4712-A579-6114547CF2D5}"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40CE-209E-4BA7-BE40-6222CB84EA27}" type="slidenum">
              <a:rPr lang="en-US" smtClean="0"/>
              <a:t>‹#›</a:t>
            </a:fld>
            <a:endParaRPr lang="en-US"/>
          </a:p>
        </p:txBody>
      </p:sp>
    </p:spTree>
    <p:extLst>
      <p:ext uri="{BB962C8B-B14F-4D97-AF65-F5344CB8AC3E}">
        <p14:creationId xmlns:p14="http://schemas.microsoft.com/office/powerpoint/2010/main" val="416602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0F16-E320-B64F-121E-6F84616B8C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08107-B1C2-9B96-80F1-8237CC2D2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FA55FE-E060-F7EF-BF75-12F0400F22F4}"/>
              </a:ext>
            </a:extLst>
          </p:cNvPr>
          <p:cNvSpPr>
            <a:spLocks noGrp="1"/>
          </p:cNvSpPr>
          <p:nvPr>
            <p:ph type="dt" sz="half" idx="10"/>
          </p:nvPr>
        </p:nvSpPr>
        <p:spPr/>
        <p:txBody>
          <a:bodyPr/>
          <a:lstStyle/>
          <a:p>
            <a:fld id="{67152AFD-4328-47F1-BF12-378B5688C745}" type="datetime1">
              <a:rPr lang="en-US" smtClean="0"/>
              <a:t>4/6/2025</a:t>
            </a:fld>
            <a:endParaRPr lang="en-US"/>
          </a:p>
        </p:txBody>
      </p:sp>
      <p:sp>
        <p:nvSpPr>
          <p:cNvPr id="5" name="Footer Placeholder 4">
            <a:extLst>
              <a:ext uri="{FF2B5EF4-FFF2-40B4-BE49-F238E27FC236}">
                <a16:creationId xmlns:a16="http://schemas.microsoft.com/office/drawing/2014/main" id="{DB502E84-455D-094B-8195-A4C7ACE084B8}"/>
              </a:ext>
            </a:extLst>
          </p:cNvPr>
          <p:cNvSpPr>
            <a:spLocks noGrp="1"/>
          </p:cNvSpPr>
          <p:nvPr>
            <p:ph type="ftr" sz="quarter" idx="11"/>
          </p:nvPr>
        </p:nvSpPr>
        <p:spPr/>
        <p:txBody>
          <a:bodyPr/>
          <a:lstStyle/>
          <a:p>
            <a:r>
              <a:rPr lang="fr-FR"/>
              <a:t>PECB x EZ Course Intro</a:t>
            </a:r>
            <a:endParaRPr lang="en-US"/>
          </a:p>
        </p:txBody>
      </p:sp>
      <p:sp>
        <p:nvSpPr>
          <p:cNvPr id="6" name="Slide Number Placeholder 5">
            <a:extLst>
              <a:ext uri="{FF2B5EF4-FFF2-40B4-BE49-F238E27FC236}">
                <a16:creationId xmlns:a16="http://schemas.microsoft.com/office/drawing/2014/main" id="{B4F726C4-214D-546E-D1F1-79D0FA4A6C33}"/>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297041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F8CF-0379-9EBD-D4AF-3716150268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C42D56-9F4B-7744-5671-C5E375948C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344FD-6FBF-157F-1B00-A52DB941A2C3}"/>
              </a:ext>
            </a:extLst>
          </p:cNvPr>
          <p:cNvSpPr>
            <a:spLocks noGrp="1"/>
          </p:cNvSpPr>
          <p:nvPr>
            <p:ph type="dt" sz="half" idx="10"/>
          </p:nvPr>
        </p:nvSpPr>
        <p:spPr/>
        <p:txBody>
          <a:bodyPr/>
          <a:lstStyle/>
          <a:p>
            <a:fld id="{AD640E30-2D56-4DA1-9A02-8ACC2EEAD6AB}" type="datetime1">
              <a:rPr lang="en-US" smtClean="0"/>
              <a:t>4/6/2025</a:t>
            </a:fld>
            <a:endParaRPr lang="en-US"/>
          </a:p>
        </p:txBody>
      </p:sp>
      <p:sp>
        <p:nvSpPr>
          <p:cNvPr id="5" name="Footer Placeholder 4">
            <a:extLst>
              <a:ext uri="{FF2B5EF4-FFF2-40B4-BE49-F238E27FC236}">
                <a16:creationId xmlns:a16="http://schemas.microsoft.com/office/drawing/2014/main" id="{CD63A6FD-E950-8874-43E8-56C3B9C388CC}"/>
              </a:ext>
            </a:extLst>
          </p:cNvPr>
          <p:cNvSpPr>
            <a:spLocks noGrp="1"/>
          </p:cNvSpPr>
          <p:nvPr>
            <p:ph type="ftr" sz="quarter" idx="11"/>
          </p:nvPr>
        </p:nvSpPr>
        <p:spPr/>
        <p:txBody>
          <a:bodyPr/>
          <a:lstStyle/>
          <a:p>
            <a:r>
              <a:rPr lang="fr-FR"/>
              <a:t>PECB x EZ Course Intro</a:t>
            </a:r>
            <a:endParaRPr lang="en-US"/>
          </a:p>
        </p:txBody>
      </p:sp>
      <p:sp>
        <p:nvSpPr>
          <p:cNvPr id="6" name="Slide Number Placeholder 5">
            <a:extLst>
              <a:ext uri="{FF2B5EF4-FFF2-40B4-BE49-F238E27FC236}">
                <a16:creationId xmlns:a16="http://schemas.microsoft.com/office/drawing/2014/main" id="{5421764B-2007-B862-9B50-11C52BFD0C8D}"/>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57814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249E9-5630-CA89-36EB-0B5E2B31B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3535D1-3E21-F1A6-2C61-DAE2831D0C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17BE5-97FB-CBA2-8ACA-B5851A58233E}"/>
              </a:ext>
            </a:extLst>
          </p:cNvPr>
          <p:cNvSpPr>
            <a:spLocks noGrp="1"/>
          </p:cNvSpPr>
          <p:nvPr>
            <p:ph type="dt" sz="half" idx="10"/>
          </p:nvPr>
        </p:nvSpPr>
        <p:spPr/>
        <p:txBody>
          <a:bodyPr/>
          <a:lstStyle/>
          <a:p>
            <a:fld id="{4CF8A931-F0D9-46D6-B7DA-C1690744809D}" type="datetime1">
              <a:rPr lang="en-US" smtClean="0"/>
              <a:t>4/6/2025</a:t>
            </a:fld>
            <a:endParaRPr lang="en-US"/>
          </a:p>
        </p:txBody>
      </p:sp>
      <p:sp>
        <p:nvSpPr>
          <p:cNvPr id="5" name="Footer Placeholder 4">
            <a:extLst>
              <a:ext uri="{FF2B5EF4-FFF2-40B4-BE49-F238E27FC236}">
                <a16:creationId xmlns:a16="http://schemas.microsoft.com/office/drawing/2014/main" id="{0BBB8C08-B7BA-9B73-E56E-02A8A401D8C4}"/>
              </a:ext>
            </a:extLst>
          </p:cNvPr>
          <p:cNvSpPr>
            <a:spLocks noGrp="1"/>
          </p:cNvSpPr>
          <p:nvPr>
            <p:ph type="ftr" sz="quarter" idx="11"/>
          </p:nvPr>
        </p:nvSpPr>
        <p:spPr/>
        <p:txBody>
          <a:bodyPr/>
          <a:lstStyle/>
          <a:p>
            <a:r>
              <a:rPr lang="fr-FR"/>
              <a:t>PECB x EZ Course Intro</a:t>
            </a:r>
            <a:endParaRPr lang="en-US"/>
          </a:p>
        </p:txBody>
      </p:sp>
      <p:sp>
        <p:nvSpPr>
          <p:cNvPr id="6" name="Slide Number Placeholder 5">
            <a:extLst>
              <a:ext uri="{FF2B5EF4-FFF2-40B4-BE49-F238E27FC236}">
                <a16:creationId xmlns:a16="http://schemas.microsoft.com/office/drawing/2014/main" id="{DD1AE871-2A0E-A1AF-BE0D-C5CE11C55DC4}"/>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271614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6F8A-7C36-A50C-11D2-444687C0F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786C1-EA4C-8F9E-AADA-57A9BBB07F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489B2-D4F7-9563-B784-47A32A484140}"/>
              </a:ext>
            </a:extLst>
          </p:cNvPr>
          <p:cNvSpPr>
            <a:spLocks noGrp="1"/>
          </p:cNvSpPr>
          <p:nvPr>
            <p:ph type="dt" sz="half" idx="10"/>
          </p:nvPr>
        </p:nvSpPr>
        <p:spPr/>
        <p:txBody>
          <a:bodyPr/>
          <a:lstStyle/>
          <a:p>
            <a:fld id="{D4C3C7CE-40F3-436A-B524-F01F5B458225}" type="datetime1">
              <a:rPr lang="en-US" smtClean="0"/>
              <a:t>4/6/2025</a:t>
            </a:fld>
            <a:endParaRPr lang="en-US"/>
          </a:p>
        </p:txBody>
      </p:sp>
      <p:sp>
        <p:nvSpPr>
          <p:cNvPr id="5" name="Footer Placeholder 4">
            <a:extLst>
              <a:ext uri="{FF2B5EF4-FFF2-40B4-BE49-F238E27FC236}">
                <a16:creationId xmlns:a16="http://schemas.microsoft.com/office/drawing/2014/main" id="{BA4A5C06-3CB1-205B-C9A4-B3DED60DC022}"/>
              </a:ext>
            </a:extLst>
          </p:cNvPr>
          <p:cNvSpPr>
            <a:spLocks noGrp="1"/>
          </p:cNvSpPr>
          <p:nvPr>
            <p:ph type="ftr" sz="quarter" idx="11"/>
          </p:nvPr>
        </p:nvSpPr>
        <p:spPr>
          <a:xfrm>
            <a:off x="10067823" y="6533515"/>
            <a:ext cx="1586434" cy="228600"/>
          </a:xfrm>
        </p:spPr>
        <p:txBody>
          <a:bodyPr/>
          <a:lstStyle>
            <a:lvl1pPr>
              <a:defRPr sz="1000">
                <a:latin typeface="Arial" panose="020B0604020202020204" pitchFamily="34" charset="0"/>
                <a:cs typeface="Arial" panose="020B0604020202020204" pitchFamily="34" charset="0"/>
              </a:defRPr>
            </a:lvl1pPr>
          </a:lstStyle>
          <a:p>
            <a:r>
              <a:rPr lang="fr-FR" dirty="0"/>
              <a:t>PECB x EZ Course Intro</a:t>
            </a:r>
            <a:endParaRPr lang="en-US" dirty="0"/>
          </a:p>
        </p:txBody>
      </p:sp>
      <p:sp>
        <p:nvSpPr>
          <p:cNvPr id="6" name="Slide Number Placeholder 5">
            <a:extLst>
              <a:ext uri="{FF2B5EF4-FFF2-40B4-BE49-F238E27FC236}">
                <a16:creationId xmlns:a16="http://schemas.microsoft.com/office/drawing/2014/main" id="{1656A0E6-DBBF-105D-EAA1-EC59559EDA8D}"/>
              </a:ext>
            </a:extLst>
          </p:cNvPr>
          <p:cNvSpPr>
            <a:spLocks noGrp="1"/>
          </p:cNvSpPr>
          <p:nvPr>
            <p:ph type="sldNum" sz="quarter" idx="12"/>
          </p:nvPr>
        </p:nvSpPr>
        <p:spPr>
          <a:xfrm>
            <a:off x="11655640" y="6523355"/>
            <a:ext cx="407240" cy="228600"/>
          </a:xfrm>
        </p:spPr>
        <p:txBody>
          <a:bodyPr/>
          <a:lstStyle>
            <a:lvl1pPr algn="ctr">
              <a:defRPr sz="1000">
                <a:latin typeface="Arial" panose="020B0604020202020204" pitchFamily="34" charset="0"/>
                <a:cs typeface="Arial" panose="020B0604020202020204" pitchFamily="34" charset="0"/>
              </a:defRPr>
            </a:lvl1pPr>
          </a:lstStyle>
          <a:p>
            <a:fld id="{82F124AB-F6A7-4B85-8876-0AE335FCCE10}" type="slidenum">
              <a:rPr lang="en-US" smtClean="0"/>
              <a:pPr/>
              <a:t>‹#›</a:t>
            </a:fld>
            <a:endParaRPr lang="en-US" dirty="0"/>
          </a:p>
        </p:txBody>
      </p:sp>
    </p:spTree>
    <p:extLst>
      <p:ext uri="{BB962C8B-B14F-4D97-AF65-F5344CB8AC3E}">
        <p14:creationId xmlns:p14="http://schemas.microsoft.com/office/powerpoint/2010/main" val="244405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2866-99AA-4372-D631-48100D9C3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7BAAE-9ED5-A97D-82EE-F3C910B91F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C2C41-DE53-DDF9-7596-BD76D6B8F07B}"/>
              </a:ext>
            </a:extLst>
          </p:cNvPr>
          <p:cNvSpPr>
            <a:spLocks noGrp="1"/>
          </p:cNvSpPr>
          <p:nvPr>
            <p:ph type="dt" sz="half" idx="10"/>
          </p:nvPr>
        </p:nvSpPr>
        <p:spPr/>
        <p:txBody>
          <a:bodyPr/>
          <a:lstStyle/>
          <a:p>
            <a:fld id="{B8438299-40FE-40E5-9C8F-C4BF8DE17777}" type="datetime1">
              <a:rPr lang="en-US" smtClean="0"/>
              <a:t>4/6/2025</a:t>
            </a:fld>
            <a:endParaRPr lang="en-US"/>
          </a:p>
        </p:txBody>
      </p:sp>
      <p:sp>
        <p:nvSpPr>
          <p:cNvPr id="5" name="Footer Placeholder 4">
            <a:extLst>
              <a:ext uri="{FF2B5EF4-FFF2-40B4-BE49-F238E27FC236}">
                <a16:creationId xmlns:a16="http://schemas.microsoft.com/office/drawing/2014/main" id="{6E95941B-E35A-E676-D134-E75FFEFF0DEC}"/>
              </a:ext>
            </a:extLst>
          </p:cNvPr>
          <p:cNvSpPr>
            <a:spLocks noGrp="1"/>
          </p:cNvSpPr>
          <p:nvPr>
            <p:ph type="ftr" sz="quarter" idx="11"/>
          </p:nvPr>
        </p:nvSpPr>
        <p:spPr/>
        <p:txBody>
          <a:bodyPr/>
          <a:lstStyle/>
          <a:p>
            <a:r>
              <a:rPr lang="fr-FR"/>
              <a:t>PECB x EZ Course Intro</a:t>
            </a:r>
            <a:endParaRPr lang="en-US"/>
          </a:p>
        </p:txBody>
      </p:sp>
      <p:sp>
        <p:nvSpPr>
          <p:cNvPr id="6" name="Slide Number Placeholder 5">
            <a:extLst>
              <a:ext uri="{FF2B5EF4-FFF2-40B4-BE49-F238E27FC236}">
                <a16:creationId xmlns:a16="http://schemas.microsoft.com/office/drawing/2014/main" id="{3927B596-2A6A-CBF8-81B9-F343EC883EF8}"/>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271188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290D-1183-13C9-B1A5-805944247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D4F6C-64B2-609D-A1D3-BF06A3396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EB03B-CD9B-387E-F315-31E7F6B66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E09B0-FE3E-E414-8280-A8CDA3BF2D51}"/>
              </a:ext>
            </a:extLst>
          </p:cNvPr>
          <p:cNvSpPr>
            <a:spLocks noGrp="1"/>
          </p:cNvSpPr>
          <p:nvPr>
            <p:ph type="dt" sz="half" idx="10"/>
          </p:nvPr>
        </p:nvSpPr>
        <p:spPr/>
        <p:txBody>
          <a:bodyPr/>
          <a:lstStyle/>
          <a:p>
            <a:fld id="{33ED65FE-8A15-4A9C-BCE5-50C4B502F22A}" type="datetime1">
              <a:rPr lang="en-US" smtClean="0"/>
              <a:t>4/6/2025</a:t>
            </a:fld>
            <a:endParaRPr lang="en-US"/>
          </a:p>
        </p:txBody>
      </p:sp>
      <p:sp>
        <p:nvSpPr>
          <p:cNvPr id="6" name="Footer Placeholder 5">
            <a:extLst>
              <a:ext uri="{FF2B5EF4-FFF2-40B4-BE49-F238E27FC236}">
                <a16:creationId xmlns:a16="http://schemas.microsoft.com/office/drawing/2014/main" id="{2BBC4B7C-7404-BD39-E0CB-6D787622B9EC}"/>
              </a:ext>
            </a:extLst>
          </p:cNvPr>
          <p:cNvSpPr>
            <a:spLocks noGrp="1"/>
          </p:cNvSpPr>
          <p:nvPr>
            <p:ph type="ftr" sz="quarter" idx="11"/>
          </p:nvPr>
        </p:nvSpPr>
        <p:spPr/>
        <p:txBody>
          <a:bodyPr/>
          <a:lstStyle/>
          <a:p>
            <a:r>
              <a:rPr lang="fr-FR"/>
              <a:t>PECB x EZ Course Intro</a:t>
            </a:r>
            <a:endParaRPr lang="en-US"/>
          </a:p>
        </p:txBody>
      </p:sp>
      <p:sp>
        <p:nvSpPr>
          <p:cNvPr id="7" name="Slide Number Placeholder 6">
            <a:extLst>
              <a:ext uri="{FF2B5EF4-FFF2-40B4-BE49-F238E27FC236}">
                <a16:creationId xmlns:a16="http://schemas.microsoft.com/office/drawing/2014/main" id="{2C6E81EC-F32A-8CCD-F464-69406C9912E4}"/>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239860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5B85-A9B6-9ABB-C1BC-AF600954CD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B01460-4419-E27E-686B-6F67111EE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058E6-C49B-0ADC-A49E-D64983438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07D2BD-1F04-198F-8918-183D86B4F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4F577-1207-6A01-026A-672D8AA6C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3905FB-F203-55C9-2E16-420F4DD76821}"/>
              </a:ext>
            </a:extLst>
          </p:cNvPr>
          <p:cNvSpPr>
            <a:spLocks noGrp="1"/>
          </p:cNvSpPr>
          <p:nvPr>
            <p:ph type="dt" sz="half" idx="10"/>
          </p:nvPr>
        </p:nvSpPr>
        <p:spPr/>
        <p:txBody>
          <a:bodyPr/>
          <a:lstStyle/>
          <a:p>
            <a:fld id="{64448DD4-D4BB-40E9-B14B-429108545C0F}" type="datetime1">
              <a:rPr lang="en-US" smtClean="0"/>
              <a:t>4/6/2025</a:t>
            </a:fld>
            <a:endParaRPr lang="en-US"/>
          </a:p>
        </p:txBody>
      </p:sp>
      <p:sp>
        <p:nvSpPr>
          <p:cNvPr id="8" name="Footer Placeholder 7">
            <a:extLst>
              <a:ext uri="{FF2B5EF4-FFF2-40B4-BE49-F238E27FC236}">
                <a16:creationId xmlns:a16="http://schemas.microsoft.com/office/drawing/2014/main" id="{4018BBA3-9AD8-9964-98F2-7D8DFC99E26A}"/>
              </a:ext>
            </a:extLst>
          </p:cNvPr>
          <p:cNvSpPr>
            <a:spLocks noGrp="1"/>
          </p:cNvSpPr>
          <p:nvPr>
            <p:ph type="ftr" sz="quarter" idx="11"/>
          </p:nvPr>
        </p:nvSpPr>
        <p:spPr/>
        <p:txBody>
          <a:bodyPr/>
          <a:lstStyle/>
          <a:p>
            <a:r>
              <a:rPr lang="fr-FR"/>
              <a:t>PECB x EZ Course Intro</a:t>
            </a:r>
            <a:endParaRPr lang="en-US"/>
          </a:p>
        </p:txBody>
      </p:sp>
      <p:sp>
        <p:nvSpPr>
          <p:cNvPr id="9" name="Slide Number Placeholder 8">
            <a:extLst>
              <a:ext uri="{FF2B5EF4-FFF2-40B4-BE49-F238E27FC236}">
                <a16:creationId xmlns:a16="http://schemas.microsoft.com/office/drawing/2014/main" id="{3E53F72E-2200-50EC-1853-49C2B720B513}"/>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164289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D404-CE56-5DED-3523-6907CAD48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AA7DA8-CD8A-7BD8-4F0C-3475221C242A}"/>
              </a:ext>
            </a:extLst>
          </p:cNvPr>
          <p:cNvSpPr>
            <a:spLocks noGrp="1"/>
          </p:cNvSpPr>
          <p:nvPr>
            <p:ph type="dt" sz="half" idx="10"/>
          </p:nvPr>
        </p:nvSpPr>
        <p:spPr/>
        <p:txBody>
          <a:bodyPr/>
          <a:lstStyle/>
          <a:p>
            <a:fld id="{528C1AD3-4EEA-45AD-8ED6-053104A60857}" type="datetime1">
              <a:rPr lang="en-US" smtClean="0"/>
              <a:t>4/6/2025</a:t>
            </a:fld>
            <a:endParaRPr lang="en-US"/>
          </a:p>
        </p:txBody>
      </p:sp>
      <p:sp>
        <p:nvSpPr>
          <p:cNvPr id="4" name="Footer Placeholder 3">
            <a:extLst>
              <a:ext uri="{FF2B5EF4-FFF2-40B4-BE49-F238E27FC236}">
                <a16:creationId xmlns:a16="http://schemas.microsoft.com/office/drawing/2014/main" id="{CDF92FAA-74BB-6CA0-7F7A-A17DA9CFDE86}"/>
              </a:ext>
            </a:extLst>
          </p:cNvPr>
          <p:cNvSpPr>
            <a:spLocks noGrp="1"/>
          </p:cNvSpPr>
          <p:nvPr>
            <p:ph type="ftr" sz="quarter" idx="11"/>
          </p:nvPr>
        </p:nvSpPr>
        <p:spPr/>
        <p:txBody>
          <a:bodyPr/>
          <a:lstStyle/>
          <a:p>
            <a:r>
              <a:rPr lang="fr-FR"/>
              <a:t>PECB x EZ Course Intro</a:t>
            </a:r>
            <a:endParaRPr lang="en-US"/>
          </a:p>
        </p:txBody>
      </p:sp>
      <p:sp>
        <p:nvSpPr>
          <p:cNvPr id="5" name="Slide Number Placeholder 4">
            <a:extLst>
              <a:ext uri="{FF2B5EF4-FFF2-40B4-BE49-F238E27FC236}">
                <a16:creationId xmlns:a16="http://schemas.microsoft.com/office/drawing/2014/main" id="{CDFF4E8D-8D2B-B133-1D2E-F291BDF2DFD4}"/>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336028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9C0D3-81E4-A8F9-B1E4-A5A8963C5C76}"/>
              </a:ext>
            </a:extLst>
          </p:cNvPr>
          <p:cNvSpPr>
            <a:spLocks noGrp="1"/>
          </p:cNvSpPr>
          <p:nvPr>
            <p:ph type="dt" sz="half" idx="10"/>
          </p:nvPr>
        </p:nvSpPr>
        <p:spPr/>
        <p:txBody>
          <a:bodyPr/>
          <a:lstStyle/>
          <a:p>
            <a:fld id="{0F61A33E-DC64-47D2-A2E8-2E70461C857D}" type="datetime1">
              <a:rPr lang="en-US" smtClean="0"/>
              <a:t>4/6/2025</a:t>
            </a:fld>
            <a:endParaRPr lang="en-US"/>
          </a:p>
        </p:txBody>
      </p:sp>
      <p:sp>
        <p:nvSpPr>
          <p:cNvPr id="3" name="Footer Placeholder 2">
            <a:extLst>
              <a:ext uri="{FF2B5EF4-FFF2-40B4-BE49-F238E27FC236}">
                <a16:creationId xmlns:a16="http://schemas.microsoft.com/office/drawing/2014/main" id="{28683B77-7B89-333B-D4EA-5B37F0B5172C}"/>
              </a:ext>
            </a:extLst>
          </p:cNvPr>
          <p:cNvSpPr>
            <a:spLocks noGrp="1"/>
          </p:cNvSpPr>
          <p:nvPr>
            <p:ph type="ftr" sz="quarter" idx="11"/>
          </p:nvPr>
        </p:nvSpPr>
        <p:spPr/>
        <p:txBody>
          <a:bodyPr/>
          <a:lstStyle/>
          <a:p>
            <a:r>
              <a:rPr lang="fr-FR"/>
              <a:t>PECB x EZ Course Intro</a:t>
            </a:r>
            <a:endParaRPr lang="en-US"/>
          </a:p>
        </p:txBody>
      </p:sp>
      <p:sp>
        <p:nvSpPr>
          <p:cNvPr id="4" name="Slide Number Placeholder 3">
            <a:extLst>
              <a:ext uri="{FF2B5EF4-FFF2-40B4-BE49-F238E27FC236}">
                <a16:creationId xmlns:a16="http://schemas.microsoft.com/office/drawing/2014/main" id="{5371B815-8577-48E4-62BA-786D19F231EE}"/>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337917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69EA-311C-1B55-D47A-466F714997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3D566-FED7-5528-48F6-6E5EAE6C8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DEC-7572-2B7C-41C6-0B551F915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A331E-94BC-2959-17C4-522881067B2F}"/>
              </a:ext>
            </a:extLst>
          </p:cNvPr>
          <p:cNvSpPr>
            <a:spLocks noGrp="1"/>
          </p:cNvSpPr>
          <p:nvPr>
            <p:ph type="dt" sz="half" idx="10"/>
          </p:nvPr>
        </p:nvSpPr>
        <p:spPr/>
        <p:txBody>
          <a:bodyPr/>
          <a:lstStyle/>
          <a:p>
            <a:fld id="{D0D76662-7FBA-4170-A107-8B3FEB31B269}" type="datetime1">
              <a:rPr lang="en-US" smtClean="0"/>
              <a:t>4/6/2025</a:t>
            </a:fld>
            <a:endParaRPr lang="en-US"/>
          </a:p>
        </p:txBody>
      </p:sp>
      <p:sp>
        <p:nvSpPr>
          <p:cNvPr id="6" name="Footer Placeholder 5">
            <a:extLst>
              <a:ext uri="{FF2B5EF4-FFF2-40B4-BE49-F238E27FC236}">
                <a16:creationId xmlns:a16="http://schemas.microsoft.com/office/drawing/2014/main" id="{4AA75B35-D5FC-D191-941D-95C989DF8A53}"/>
              </a:ext>
            </a:extLst>
          </p:cNvPr>
          <p:cNvSpPr>
            <a:spLocks noGrp="1"/>
          </p:cNvSpPr>
          <p:nvPr>
            <p:ph type="ftr" sz="quarter" idx="11"/>
          </p:nvPr>
        </p:nvSpPr>
        <p:spPr/>
        <p:txBody>
          <a:bodyPr/>
          <a:lstStyle/>
          <a:p>
            <a:r>
              <a:rPr lang="fr-FR"/>
              <a:t>PECB x EZ Course Intro</a:t>
            </a:r>
            <a:endParaRPr lang="en-US"/>
          </a:p>
        </p:txBody>
      </p:sp>
      <p:sp>
        <p:nvSpPr>
          <p:cNvPr id="7" name="Slide Number Placeholder 6">
            <a:extLst>
              <a:ext uri="{FF2B5EF4-FFF2-40B4-BE49-F238E27FC236}">
                <a16:creationId xmlns:a16="http://schemas.microsoft.com/office/drawing/2014/main" id="{1D8FBA6C-AAC5-46B2-9523-C28C9EDA68CE}"/>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30580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5534-7B0D-D238-AE9F-88FECBC9C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4BAF38-FDFC-CEDB-25A0-2F2C17ADD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50D1A3-C1B5-892C-F79B-B2489BDD5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D8BF1-C957-CCDC-75F6-5D0A84FE82FF}"/>
              </a:ext>
            </a:extLst>
          </p:cNvPr>
          <p:cNvSpPr>
            <a:spLocks noGrp="1"/>
          </p:cNvSpPr>
          <p:nvPr>
            <p:ph type="dt" sz="half" idx="10"/>
          </p:nvPr>
        </p:nvSpPr>
        <p:spPr/>
        <p:txBody>
          <a:bodyPr/>
          <a:lstStyle/>
          <a:p>
            <a:fld id="{174AABB0-8275-4DE7-BDD9-C746B9B44DB7}" type="datetime1">
              <a:rPr lang="en-US" smtClean="0"/>
              <a:t>4/6/2025</a:t>
            </a:fld>
            <a:endParaRPr lang="en-US"/>
          </a:p>
        </p:txBody>
      </p:sp>
      <p:sp>
        <p:nvSpPr>
          <p:cNvPr id="6" name="Footer Placeholder 5">
            <a:extLst>
              <a:ext uri="{FF2B5EF4-FFF2-40B4-BE49-F238E27FC236}">
                <a16:creationId xmlns:a16="http://schemas.microsoft.com/office/drawing/2014/main" id="{236AD042-19AC-C367-5B3F-95BA9BF5C385}"/>
              </a:ext>
            </a:extLst>
          </p:cNvPr>
          <p:cNvSpPr>
            <a:spLocks noGrp="1"/>
          </p:cNvSpPr>
          <p:nvPr>
            <p:ph type="ftr" sz="quarter" idx="11"/>
          </p:nvPr>
        </p:nvSpPr>
        <p:spPr/>
        <p:txBody>
          <a:bodyPr/>
          <a:lstStyle/>
          <a:p>
            <a:r>
              <a:rPr lang="fr-FR"/>
              <a:t>PECB x EZ Course Intro</a:t>
            </a:r>
            <a:endParaRPr lang="en-US"/>
          </a:p>
        </p:txBody>
      </p:sp>
      <p:sp>
        <p:nvSpPr>
          <p:cNvPr id="7" name="Slide Number Placeholder 6">
            <a:extLst>
              <a:ext uri="{FF2B5EF4-FFF2-40B4-BE49-F238E27FC236}">
                <a16:creationId xmlns:a16="http://schemas.microsoft.com/office/drawing/2014/main" id="{269BE87C-C061-72C6-507B-787BA9CBC75D}"/>
              </a:ext>
            </a:extLst>
          </p:cNvPr>
          <p:cNvSpPr>
            <a:spLocks noGrp="1"/>
          </p:cNvSpPr>
          <p:nvPr>
            <p:ph type="sldNum" sz="quarter" idx="12"/>
          </p:nvPr>
        </p:nvSpPr>
        <p:spPr/>
        <p:txBody>
          <a:bodyPr/>
          <a:lstStyle/>
          <a:p>
            <a:fld id="{82F124AB-F6A7-4B85-8876-0AE335FCCE10}" type="slidenum">
              <a:rPr lang="en-US" smtClean="0"/>
              <a:t>‹#›</a:t>
            </a:fld>
            <a:endParaRPr lang="en-US"/>
          </a:p>
        </p:txBody>
      </p:sp>
    </p:spTree>
    <p:extLst>
      <p:ext uri="{BB962C8B-B14F-4D97-AF65-F5344CB8AC3E}">
        <p14:creationId xmlns:p14="http://schemas.microsoft.com/office/powerpoint/2010/main" val="49302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6A0AD-EABA-9833-2119-8C7F29237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440CA-68CB-886B-32CB-999F71301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2DDE4-2B21-66BB-DB35-F5CBA5B41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46D22A-7CE3-4884-8FED-357B46C14916}" type="datetime1">
              <a:rPr lang="en-US" smtClean="0"/>
              <a:t>4/6/2025</a:t>
            </a:fld>
            <a:endParaRPr lang="en-US"/>
          </a:p>
        </p:txBody>
      </p:sp>
      <p:sp>
        <p:nvSpPr>
          <p:cNvPr id="5" name="Footer Placeholder 4">
            <a:extLst>
              <a:ext uri="{FF2B5EF4-FFF2-40B4-BE49-F238E27FC236}">
                <a16:creationId xmlns:a16="http://schemas.microsoft.com/office/drawing/2014/main" id="{AFE2C90D-966F-13BF-2E37-F6C5F74C7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FR"/>
              <a:t>PECB x EZ Course Intro</a:t>
            </a:r>
            <a:endParaRPr lang="en-US"/>
          </a:p>
        </p:txBody>
      </p:sp>
      <p:sp>
        <p:nvSpPr>
          <p:cNvPr id="6" name="Slide Number Placeholder 5">
            <a:extLst>
              <a:ext uri="{FF2B5EF4-FFF2-40B4-BE49-F238E27FC236}">
                <a16:creationId xmlns:a16="http://schemas.microsoft.com/office/drawing/2014/main" id="{48496777-8258-0DCC-97C7-4ACE196DD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F124AB-F6A7-4B85-8876-0AE335FCCE10}" type="slidenum">
              <a:rPr lang="en-US" smtClean="0"/>
              <a:t>‹#›</a:t>
            </a:fld>
            <a:endParaRPr lang="en-US"/>
          </a:p>
        </p:txBody>
      </p:sp>
      <p:sp>
        <p:nvSpPr>
          <p:cNvPr id="8" name="TextBox 7">
            <a:extLst>
              <a:ext uri="{FF2B5EF4-FFF2-40B4-BE49-F238E27FC236}">
                <a16:creationId xmlns:a16="http://schemas.microsoft.com/office/drawing/2014/main" id="{692EDCBF-E2DC-9405-4077-20D1C40E84A6}"/>
              </a:ext>
            </a:extLst>
          </p:cNvPr>
          <p:cNvSpPr txBox="1"/>
          <p:nvPr userDrawn="1">
            <p:extLst>
              <p:ext uri="{1162E1C5-73C7-4A58-AE30-91384D911F3F}">
                <p184:classification xmlns:p184="http://schemas.microsoft.com/office/powerpoint/2018/4/main" val="ftr"/>
              </p:ext>
            </p:extLst>
          </p:nvPr>
        </p:nvSpPr>
        <p:spPr>
          <a:xfrm>
            <a:off x="5546725" y="6672580"/>
            <a:ext cx="11207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Classification: Confidential</a:t>
            </a:r>
          </a:p>
        </p:txBody>
      </p:sp>
    </p:spTree>
    <p:extLst>
      <p:ext uri="{BB962C8B-B14F-4D97-AF65-F5344CB8AC3E}">
        <p14:creationId xmlns:p14="http://schemas.microsoft.com/office/powerpoint/2010/main" val="2224538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hyperlink" Target="https://pecb.com/en/data-protection-officer-brochure" TargetMode="External"/><Relationship Id="rId13" Type="http://schemas.openxmlformats.org/officeDocument/2006/relationships/hyperlink" Target="https://pecb.com/en/accreditations-and-affiliations" TargetMode="External"/><Relationship Id="rId3" Type="http://schemas.openxmlformats.org/officeDocument/2006/relationships/hyperlink" Target="https://pecb.com/en/iso-iec-27002-brochures" TargetMode="External"/><Relationship Id="rId7" Type="http://schemas.openxmlformats.org/officeDocument/2006/relationships/hyperlink" Target="https://pecb.com/en/iso-iec-27701-brochures" TargetMode="External"/><Relationship Id="rId12" Type="http://schemas.openxmlformats.org/officeDocument/2006/relationships/image" Target="../media/image10.png"/><Relationship Id="rId2" Type="http://schemas.openxmlformats.org/officeDocument/2006/relationships/hyperlink" Target="https://pecb.com/en/iso-iec-27001-brochures" TargetMode="Externa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pecb.com/en/iso-iec-27035-brochures" TargetMode="External"/><Relationship Id="rId11" Type="http://schemas.openxmlformats.org/officeDocument/2006/relationships/image" Target="../media/image9.jpg"/><Relationship Id="rId5" Type="http://schemas.openxmlformats.org/officeDocument/2006/relationships/hyperlink" Target="https://pecb.com/en/iso-iec-27034-brochures" TargetMode="External"/><Relationship Id="rId1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hyperlink" Target="https://pecb.com/en/iso-iec-27005-brochures" TargetMode="External"/><Relationship Id="rId9" Type="http://schemas.openxmlformats.org/officeDocument/2006/relationships/hyperlink" Target="https://pecb.com/en/iso-iec-42001-brochures" TargetMode="External"/><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CD024E3-9FEA-12A2-C8BD-DC59F7C4840A}"/>
              </a:ext>
            </a:extLst>
          </p:cNvPr>
          <p:cNvGrpSpPr/>
          <p:nvPr/>
        </p:nvGrpSpPr>
        <p:grpSpPr>
          <a:xfrm>
            <a:off x="644726" y="555039"/>
            <a:ext cx="9863176" cy="6151490"/>
            <a:chOff x="1120102" y="437072"/>
            <a:chExt cx="9863176" cy="6151490"/>
          </a:xfrm>
        </p:grpSpPr>
        <p:sp>
          <p:nvSpPr>
            <p:cNvPr id="33" name="Rectangle 32">
              <a:extLst>
                <a:ext uri="{FF2B5EF4-FFF2-40B4-BE49-F238E27FC236}">
                  <a16:creationId xmlns:a16="http://schemas.microsoft.com/office/drawing/2014/main" id="{C505E9B8-E64C-7179-B19B-C71A6E4D2E82}"/>
                </a:ext>
              </a:extLst>
            </p:cNvPr>
            <p:cNvSpPr/>
            <p:nvPr/>
          </p:nvSpPr>
          <p:spPr>
            <a:xfrm rot="3116407">
              <a:off x="9080385" y="1032147"/>
              <a:ext cx="182880" cy="13716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B96979-F6D2-2535-312A-BB52715AA2CE}"/>
                </a:ext>
              </a:extLst>
            </p:cNvPr>
            <p:cNvSpPr/>
            <p:nvPr/>
          </p:nvSpPr>
          <p:spPr>
            <a:xfrm rot="20245134">
              <a:off x="9491220" y="3908794"/>
              <a:ext cx="184253" cy="13716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3722AF-0CE7-B359-F5B0-B4E59221B916}"/>
                </a:ext>
              </a:extLst>
            </p:cNvPr>
            <p:cNvSpPr/>
            <p:nvPr/>
          </p:nvSpPr>
          <p:spPr>
            <a:xfrm rot="17167850">
              <a:off x="8189045" y="5113522"/>
              <a:ext cx="184253" cy="13716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8E9CC25-551D-836C-E139-C5B5B63DD1E8}"/>
                </a:ext>
              </a:extLst>
            </p:cNvPr>
            <p:cNvSpPr/>
            <p:nvPr/>
          </p:nvSpPr>
          <p:spPr>
            <a:xfrm rot="3116407">
              <a:off x="3859257" y="3574511"/>
              <a:ext cx="182880" cy="13716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4BE45A-8742-0499-CE66-418D056E5FD9}"/>
                </a:ext>
              </a:extLst>
            </p:cNvPr>
            <p:cNvGrpSpPr/>
            <p:nvPr/>
          </p:nvGrpSpPr>
          <p:grpSpPr>
            <a:xfrm>
              <a:off x="4391604" y="1082350"/>
              <a:ext cx="4846320" cy="4512949"/>
              <a:chOff x="1492898" y="1530220"/>
              <a:chExt cx="4914122" cy="4512949"/>
            </a:xfrm>
          </p:grpSpPr>
          <p:sp>
            <p:nvSpPr>
              <p:cNvPr id="21" name="Oval 20">
                <a:extLst>
                  <a:ext uri="{FF2B5EF4-FFF2-40B4-BE49-F238E27FC236}">
                    <a16:creationId xmlns:a16="http://schemas.microsoft.com/office/drawing/2014/main" id="{DED0DFB5-DE9E-077A-24EE-E31F73760080}"/>
                  </a:ext>
                </a:extLst>
              </p:cNvPr>
              <p:cNvSpPr/>
              <p:nvPr/>
            </p:nvSpPr>
            <p:spPr>
              <a:xfrm>
                <a:off x="1492898" y="1530220"/>
                <a:ext cx="4914122" cy="4512949"/>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5E30CB-142D-EEAC-6377-C38063BAAB2D}"/>
                  </a:ext>
                </a:extLst>
              </p:cNvPr>
              <p:cNvSpPr/>
              <p:nvPr/>
            </p:nvSpPr>
            <p:spPr>
              <a:xfrm>
                <a:off x="1785258" y="1828858"/>
                <a:ext cx="4310742" cy="39219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90495E6E-1B47-74F1-BA08-13E93F5EB7B8}"/>
                </a:ext>
              </a:extLst>
            </p:cNvPr>
            <p:cNvGrpSpPr/>
            <p:nvPr/>
          </p:nvGrpSpPr>
          <p:grpSpPr>
            <a:xfrm>
              <a:off x="5977331" y="2469635"/>
              <a:ext cx="1916839" cy="1645031"/>
              <a:chOff x="3616972" y="1883262"/>
              <a:chExt cx="1916839" cy="1645031"/>
            </a:xfrm>
          </p:grpSpPr>
          <p:sp>
            <p:nvSpPr>
              <p:cNvPr id="18" name="Oval 17">
                <a:extLst>
                  <a:ext uri="{FF2B5EF4-FFF2-40B4-BE49-F238E27FC236}">
                    <a16:creationId xmlns:a16="http://schemas.microsoft.com/office/drawing/2014/main" id="{87E34CF9-C676-0893-0EF5-38FB790FF7F1}"/>
                  </a:ext>
                </a:extLst>
              </p:cNvPr>
              <p:cNvSpPr/>
              <p:nvPr/>
            </p:nvSpPr>
            <p:spPr>
              <a:xfrm>
                <a:off x="3616972" y="1883262"/>
                <a:ext cx="1916839" cy="1645031"/>
              </a:xfrm>
              <a:prstGeom prst="ellipse">
                <a:avLst/>
              </a:prstGeom>
              <a:ln w="19050">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9" name="Oval 5">
                <a:extLst>
                  <a:ext uri="{FF2B5EF4-FFF2-40B4-BE49-F238E27FC236}">
                    <a16:creationId xmlns:a16="http://schemas.microsoft.com/office/drawing/2014/main" id="{06713F90-8371-47EE-09F1-D491275859F7}"/>
                  </a:ext>
                </a:extLst>
              </p:cNvPr>
              <p:cNvSpPr txBox="1"/>
              <p:nvPr/>
            </p:nvSpPr>
            <p:spPr>
              <a:xfrm>
                <a:off x="3897687" y="2124171"/>
                <a:ext cx="1355409" cy="1163213"/>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ISO/IEC 27001</a:t>
                </a:r>
              </a:p>
              <a:p>
                <a:pPr marL="0" lvl="0" indent="0" algn="ctr" defTabSz="622300">
                  <a:lnSpc>
                    <a:spcPct val="90000"/>
                  </a:lnSpc>
                  <a:spcBef>
                    <a:spcPct val="0"/>
                  </a:spcBef>
                  <a:spcAft>
                    <a:spcPct val="35000"/>
                  </a:spcAft>
                  <a:buNone/>
                </a:pPr>
                <a:r>
                  <a:rPr lang="en-US" altLang="zh-TW" sz="1400" kern="1200" dirty="0"/>
                  <a:t>Information Security Management System</a:t>
                </a:r>
                <a:endParaRPr lang="en-US" sz="1400" kern="1200" dirty="0"/>
              </a:p>
            </p:txBody>
          </p:sp>
        </p:grpSp>
        <p:grpSp>
          <p:nvGrpSpPr>
            <p:cNvPr id="6" name="Group 5">
              <a:extLst>
                <a:ext uri="{FF2B5EF4-FFF2-40B4-BE49-F238E27FC236}">
                  <a16:creationId xmlns:a16="http://schemas.microsoft.com/office/drawing/2014/main" id="{AF079240-6A93-F574-9AC8-EDCC304444AC}"/>
                </a:ext>
              </a:extLst>
            </p:cNvPr>
            <p:cNvGrpSpPr/>
            <p:nvPr/>
          </p:nvGrpSpPr>
          <p:grpSpPr>
            <a:xfrm>
              <a:off x="5976152" y="437072"/>
              <a:ext cx="1919198" cy="1645031"/>
              <a:chOff x="3615793" y="-149301"/>
              <a:chExt cx="1919198" cy="1645031"/>
            </a:xfrm>
          </p:grpSpPr>
          <p:sp>
            <p:nvSpPr>
              <p:cNvPr id="16" name="Oval 15">
                <a:extLst>
                  <a:ext uri="{FF2B5EF4-FFF2-40B4-BE49-F238E27FC236}">
                    <a16:creationId xmlns:a16="http://schemas.microsoft.com/office/drawing/2014/main" id="{DB2DF8EE-8649-45E7-96C4-1B8FE38542C2}"/>
                  </a:ext>
                </a:extLst>
              </p:cNvPr>
              <p:cNvSpPr/>
              <p:nvPr/>
            </p:nvSpPr>
            <p:spPr>
              <a:xfrm>
                <a:off x="3615793" y="-149301"/>
                <a:ext cx="1919198" cy="1645031"/>
              </a:xfrm>
              <a:prstGeom prst="ellipse">
                <a:avLst/>
              </a:prstGeom>
              <a:ln w="19050">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Oval 7">
                <a:extLst>
                  <a:ext uri="{FF2B5EF4-FFF2-40B4-BE49-F238E27FC236}">
                    <a16:creationId xmlns:a16="http://schemas.microsoft.com/office/drawing/2014/main" id="{D269CF81-5385-D2E7-EEF5-E6E1FE6DC024}"/>
                  </a:ext>
                </a:extLst>
              </p:cNvPr>
              <p:cNvSpPr txBox="1"/>
              <p:nvPr/>
            </p:nvSpPr>
            <p:spPr>
              <a:xfrm>
                <a:off x="3896853" y="91608"/>
                <a:ext cx="1357078" cy="1163213"/>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0" kern="1200" dirty="0">
                    <a:effectLst/>
                  </a:rPr>
                  <a:t>ISO/IEC 27005</a:t>
                </a:r>
              </a:p>
              <a:p>
                <a:pPr marL="0" lvl="0" indent="0" algn="ctr" defTabSz="622300">
                  <a:lnSpc>
                    <a:spcPct val="90000"/>
                  </a:lnSpc>
                  <a:spcBef>
                    <a:spcPct val="0"/>
                  </a:spcBef>
                  <a:spcAft>
                    <a:spcPct val="35000"/>
                  </a:spcAft>
                  <a:buNone/>
                </a:pPr>
                <a:r>
                  <a:rPr lang="en-US" sz="1400" i="0" kern="1200" dirty="0">
                    <a:effectLst/>
                  </a:rPr>
                  <a:t>Information Security Risk Management</a:t>
                </a:r>
                <a:endParaRPr lang="en-US" sz="1400" kern="1200" dirty="0"/>
              </a:p>
            </p:txBody>
          </p:sp>
        </p:grpSp>
        <p:grpSp>
          <p:nvGrpSpPr>
            <p:cNvPr id="7" name="Group 6">
              <a:extLst>
                <a:ext uri="{FF2B5EF4-FFF2-40B4-BE49-F238E27FC236}">
                  <a16:creationId xmlns:a16="http://schemas.microsoft.com/office/drawing/2014/main" id="{B01EFDE4-00FB-86E2-0567-31327BC01F75}"/>
                </a:ext>
              </a:extLst>
            </p:cNvPr>
            <p:cNvGrpSpPr/>
            <p:nvPr/>
          </p:nvGrpSpPr>
          <p:grpSpPr>
            <a:xfrm>
              <a:off x="8008715" y="2469635"/>
              <a:ext cx="1919198" cy="1645031"/>
              <a:chOff x="5648356" y="1883262"/>
              <a:chExt cx="1919198" cy="1645031"/>
            </a:xfrm>
          </p:grpSpPr>
          <p:sp>
            <p:nvSpPr>
              <p:cNvPr id="14" name="Oval 13">
                <a:extLst>
                  <a:ext uri="{FF2B5EF4-FFF2-40B4-BE49-F238E27FC236}">
                    <a16:creationId xmlns:a16="http://schemas.microsoft.com/office/drawing/2014/main" id="{64FDBED7-3A47-C556-6108-367F72091C26}"/>
                  </a:ext>
                </a:extLst>
              </p:cNvPr>
              <p:cNvSpPr/>
              <p:nvPr/>
            </p:nvSpPr>
            <p:spPr>
              <a:xfrm>
                <a:off x="5648356" y="1883262"/>
                <a:ext cx="1919198" cy="1645031"/>
              </a:xfrm>
              <a:prstGeom prst="ellipse">
                <a:avLst/>
              </a:prstGeom>
              <a:ln w="19050">
                <a:solidFill>
                  <a:srgbClr val="C00000"/>
                </a:solidFill>
                <a:prstDash val="dashDot"/>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9">
                <a:extLst>
                  <a:ext uri="{FF2B5EF4-FFF2-40B4-BE49-F238E27FC236}">
                    <a16:creationId xmlns:a16="http://schemas.microsoft.com/office/drawing/2014/main" id="{B6696A97-C17A-4B71-250B-78EEACB3E680}"/>
                  </a:ext>
                </a:extLst>
              </p:cNvPr>
              <p:cNvSpPr txBox="1"/>
              <p:nvPr/>
            </p:nvSpPr>
            <p:spPr>
              <a:xfrm>
                <a:off x="5929416" y="2124171"/>
                <a:ext cx="1357078" cy="1163213"/>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0" kern="1200">
                    <a:effectLst/>
                  </a:rPr>
                  <a:t>ISO/IEC 27034</a:t>
                </a:r>
              </a:p>
              <a:p>
                <a:pPr marL="0" lvl="0" indent="0" algn="ctr" defTabSz="622300">
                  <a:lnSpc>
                    <a:spcPct val="90000"/>
                  </a:lnSpc>
                  <a:spcBef>
                    <a:spcPct val="0"/>
                  </a:spcBef>
                  <a:spcAft>
                    <a:spcPct val="35000"/>
                  </a:spcAft>
                  <a:buNone/>
                </a:pPr>
                <a:r>
                  <a:rPr lang="en-US" sz="1400" i="0" kern="1200">
                    <a:effectLst/>
                  </a:rPr>
                  <a:t> Application Security</a:t>
                </a:r>
                <a:endParaRPr lang="en-US" sz="1400" kern="1200" dirty="0"/>
              </a:p>
            </p:txBody>
          </p:sp>
        </p:grpSp>
        <p:grpSp>
          <p:nvGrpSpPr>
            <p:cNvPr id="8" name="Group 7">
              <a:extLst>
                <a:ext uri="{FF2B5EF4-FFF2-40B4-BE49-F238E27FC236}">
                  <a16:creationId xmlns:a16="http://schemas.microsoft.com/office/drawing/2014/main" id="{96CB8468-BD6F-E5DB-3BF4-78578C7A065B}"/>
                </a:ext>
              </a:extLst>
            </p:cNvPr>
            <p:cNvGrpSpPr/>
            <p:nvPr/>
          </p:nvGrpSpPr>
          <p:grpSpPr>
            <a:xfrm>
              <a:off x="5976152" y="4502198"/>
              <a:ext cx="1919198" cy="1645031"/>
              <a:chOff x="3615793" y="3915825"/>
              <a:chExt cx="1919198" cy="1645031"/>
            </a:xfrm>
          </p:grpSpPr>
          <p:sp>
            <p:nvSpPr>
              <p:cNvPr id="12" name="Oval 11">
                <a:extLst>
                  <a:ext uri="{FF2B5EF4-FFF2-40B4-BE49-F238E27FC236}">
                    <a16:creationId xmlns:a16="http://schemas.microsoft.com/office/drawing/2014/main" id="{A19AB9B4-7E65-DB24-EDD4-894813E7D2B2}"/>
                  </a:ext>
                </a:extLst>
              </p:cNvPr>
              <p:cNvSpPr/>
              <p:nvPr/>
            </p:nvSpPr>
            <p:spPr>
              <a:xfrm>
                <a:off x="3615793" y="3915825"/>
                <a:ext cx="1919198" cy="1645031"/>
              </a:xfrm>
              <a:prstGeom prst="ellipse">
                <a:avLst/>
              </a:prstGeom>
              <a:ln w="19050">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Oval 11">
                <a:extLst>
                  <a:ext uri="{FF2B5EF4-FFF2-40B4-BE49-F238E27FC236}">
                    <a16:creationId xmlns:a16="http://schemas.microsoft.com/office/drawing/2014/main" id="{A6955BEC-4389-76BE-A847-19A599AF6CC9}"/>
                  </a:ext>
                </a:extLst>
              </p:cNvPr>
              <p:cNvSpPr txBox="1"/>
              <p:nvPr/>
            </p:nvSpPr>
            <p:spPr>
              <a:xfrm>
                <a:off x="3896853" y="4156734"/>
                <a:ext cx="1357078" cy="1163213"/>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ISO/IEC 27033</a:t>
                </a:r>
              </a:p>
              <a:p>
                <a:pPr marL="0" lvl="0" indent="0" algn="ctr" defTabSz="622300">
                  <a:lnSpc>
                    <a:spcPct val="90000"/>
                  </a:lnSpc>
                  <a:spcBef>
                    <a:spcPct val="0"/>
                  </a:spcBef>
                  <a:spcAft>
                    <a:spcPct val="35000"/>
                  </a:spcAft>
                  <a:buNone/>
                </a:pPr>
                <a:r>
                  <a:rPr lang="en-US" sz="1400" b="0" i="0" kern="1200" dirty="0"/>
                  <a:t>Network Security</a:t>
                </a:r>
                <a:endParaRPr lang="en-US" sz="1400" b="0" kern="1200" dirty="0"/>
              </a:p>
            </p:txBody>
          </p:sp>
        </p:grpSp>
        <p:grpSp>
          <p:nvGrpSpPr>
            <p:cNvPr id="9" name="Group 8">
              <a:extLst>
                <a:ext uri="{FF2B5EF4-FFF2-40B4-BE49-F238E27FC236}">
                  <a16:creationId xmlns:a16="http://schemas.microsoft.com/office/drawing/2014/main" id="{625AA7EC-4FA7-D83E-F5E9-8A9639E3EEE6}"/>
                </a:ext>
              </a:extLst>
            </p:cNvPr>
            <p:cNvGrpSpPr/>
            <p:nvPr/>
          </p:nvGrpSpPr>
          <p:grpSpPr>
            <a:xfrm>
              <a:off x="3943588" y="2469635"/>
              <a:ext cx="1919198" cy="1645031"/>
              <a:chOff x="1583229" y="1883262"/>
              <a:chExt cx="1919198" cy="1645031"/>
            </a:xfrm>
          </p:grpSpPr>
          <p:sp>
            <p:nvSpPr>
              <p:cNvPr id="10" name="Oval 9">
                <a:extLst>
                  <a:ext uri="{FF2B5EF4-FFF2-40B4-BE49-F238E27FC236}">
                    <a16:creationId xmlns:a16="http://schemas.microsoft.com/office/drawing/2014/main" id="{0ABD0E85-B265-B07C-8790-6401EE71E22C}"/>
                  </a:ext>
                </a:extLst>
              </p:cNvPr>
              <p:cNvSpPr/>
              <p:nvPr/>
            </p:nvSpPr>
            <p:spPr>
              <a:xfrm>
                <a:off x="1583229" y="1883262"/>
                <a:ext cx="1919198" cy="1645031"/>
              </a:xfrm>
              <a:prstGeom prst="ellipse">
                <a:avLst/>
              </a:prstGeom>
              <a:ln w="19050">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3">
                <a:extLst>
                  <a:ext uri="{FF2B5EF4-FFF2-40B4-BE49-F238E27FC236}">
                    <a16:creationId xmlns:a16="http://schemas.microsoft.com/office/drawing/2014/main" id="{56204E4C-BAB9-1D68-03C7-D75D4DA32945}"/>
                  </a:ext>
                </a:extLst>
              </p:cNvPr>
              <p:cNvSpPr txBox="1"/>
              <p:nvPr/>
            </p:nvSpPr>
            <p:spPr>
              <a:xfrm>
                <a:off x="1864289" y="2124171"/>
                <a:ext cx="1357078" cy="1163213"/>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ISO/IEC</a:t>
                </a:r>
                <a:r>
                  <a:rPr lang="zh-TW" altLang="en-US" sz="1400" kern="1200" dirty="0"/>
                  <a:t> </a:t>
                </a:r>
                <a:r>
                  <a:rPr lang="en-US" altLang="zh-TW" sz="1400" kern="1200" dirty="0"/>
                  <a:t>27002</a:t>
                </a:r>
              </a:p>
              <a:p>
                <a:pPr marL="0" lvl="0" indent="0" algn="ctr" defTabSz="622300">
                  <a:lnSpc>
                    <a:spcPct val="90000"/>
                  </a:lnSpc>
                  <a:spcBef>
                    <a:spcPct val="0"/>
                  </a:spcBef>
                  <a:spcAft>
                    <a:spcPct val="35000"/>
                  </a:spcAft>
                  <a:buNone/>
                </a:pPr>
                <a:r>
                  <a:rPr lang="en-US" sz="1400" i="0" kern="1200" dirty="0">
                    <a:effectLst/>
                  </a:rPr>
                  <a:t>Information Security Controls</a:t>
                </a:r>
                <a:endParaRPr lang="en-US" sz="1400" kern="1200" dirty="0"/>
              </a:p>
            </p:txBody>
          </p:sp>
        </p:grpSp>
        <p:sp>
          <p:nvSpPr>
            <p:cNvPr id="24" name="Rectangle 23">
              <a:extLst>
                <a:ext uri="{FF2B5EF4-FFF2-40B4-BE49-F238E27FC236}">
                  <a16:creationId xmlns:a16="http://schemas.microsoft.com/office/drawing/2014/main" id="{93786081-82C9-F6CE-7660-5526D19E1624}"/>
                </a:ext>
              </a:extLst>
            </p:cNvPr>
            <p:cNvSpPr/>
            <p:nvPr/>
          </p:nvSpPr>
          <p:spPr>
            <a:xfrm rot="19415237">
              <a:off x="2322232" y="3483191"/>
              <a:ext cx="182880" cy="94905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B9E8C15-7403-699E-59D7-5FFA7215D213}"/>
                </a:ext>
              </a:extLst>
            </p:cNvPr>
            <p:cNvSpPr/>
            <p:nvPr/>
          </p:nvSpPr>
          <p:spPr>
            <a:xfrm>
              <a:off x="2156124" y="4000657"/>
              <a:ext cx="1917880" cy="1645920"/>
            </a:xfrm>
            <a:prstGeom prst="ellipse">
              <a:avLst/>
            </a:prstGeom>
            <a:ln w="19050">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algn="ctr"/>
              <a:r>
                <a:rPr lang="en-US" sz="1400" dirty="0"/>
                <a:t>ISO/IEC 27701 Privacy Information Management System</a:t>
              </a:r>
            </a:p>
          </p:txBody>
        </p:sp>
        <p:sp>
          <p:nvSpPr>
            <p:cNvPr id="27" name="Oval 26">
              <a:extLst>
                <a:ext uri="{FF2B5EF4-FFF2-40B4-BE49-F238E27FC236}">
                  <a16:creationId xmlns:a16="http://schemas.microsoft.com/office/drawing/2014/main" id="{557CDFDE-2AD6-BCE2-B278-08187A7337D6}"/>
                </a:ext>
              </a:extLst>
            </p:cNvPr>
            <p:cNvSpPr/>
            <p:nvPr/>
          </p:nvSpPr>
          <p:spPr>
            <a:xfrm>
              <a:off x="1120102" y="2221442"/>
              <a:ext cx="1920240" cy="1645920"/>
            </a:xfrm>
            <a:prstGeom prst="ellipse">
              <a:avLst/>
            </a:prstGeom>
            <a:ln w="28575">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sz="1400" dirty="0"/>
                <a:t>General Data Protection Regulation (GDPR)</a:t>
              </a:r>
            </a:p>
          </p:txBody>
        </p:sp>
        <p:sp>
          <p:nvSpPr>
            <p:cNvPr id="28" name="Oval 27">
              <a:extLst>
                <a:ext uri="{FF2B5EF4-FFF2-40B4-BE49-F238E27FC236}">
                  <a16:creationId xmlns:a16="http://schemas.microsoft.com/office/drawing/2014/main" id="{FC70138F-A473-8B30-0876-CF42DF0C74F1}"/>
                </a:ext>
              </a:extLst>
            </p:cNvPr>
            <p:cNvSpPr/>
            <p:nvPr/>
          </p:nvSpPr>
          <p:spPr>
            <a:xfrm>
              <a:off x="8724334" y="4943531"/>
              <a:ext cx="1919198" cy="1645031"/>
            </a:xfrm>
            <a:prstGeom prst="ellipse">
              <a:avLst/>
            </a:prstGeom>
            <a:ln w="19050">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lvl="0" algn="ctr"/>
              <a:r>
                <a:rPr lang="en-US" sz="1400" i="0" dirty="0">
                  <a:effectLst/>
                </a:rPr>
                <a:t>ISO/IEC 27035</a:t>
              </a:r>
            </a:p>
            <a:p>
              <a:pPr lvl="0" algn="ctr"/>
              <a:r>
                <a:rPr lang="en-US" sz="1400" i="0" dirty="0">
                  <a:effectLst/>
                </a:rPr>
                <a:t>Information Security Incident Management</a:t>
              </a:r>
              <a:endParaRPr lang="en-US" sz="1400" dirty="0"/>
            </a:p>
          </p:txBody>
        </p:sp>
        <p:grpSp>
          <p:nvGrpSpPr>
            <p:cNvPr id="4" name="Group 3">
              <a:extLst>
                <a:ext uri="{FF2B5EF4-FFF2-40B4-BE49-F238E27FC236}">
                  <a16:creationId xmlns:a16="http://schemas.microsoft.com/office/drawing/2014/main" id="{27579DF9-6CC9-C9AB-5478-54AAA4CDD939}"/>
                </a:ext>
              </a:extLst>
            </p:cNvPr>
            <p:cNvGrpSpPr/>
            <p:nvPr/>
          </p:nvGrpSpPr>
          <p:grpSpPr>
            <a:xfrm>
              <a:off x="9064080" y="458879"/>
              <a:ext cx="1919198" cy="1645031"/>
              <a:chOff x="5648356" y="1883262"/>
              <a:chExt cx="1919198" cy="1645031"/>
            </a:xfrm>
          </p:grpSpPr>
          <p:sp>
            <p:nvSpPr>
              <p:cNvPr id="20" name="Oval 19">
                <a:extLst>
                  <a:ext uri="{FF2B5EF4-FFF2-40B4-BE49-F238E27FC236}">
                    <a16:creationId xmlns:a16="http://schemas.microsoft.com/office/drawing/2014/main" id="{7618EA94-DCD4-87EE-DD4F-C05D65E42C73}"/>
                  </a:ext>
                </a:extLst>
              </p:cNvPr>
              <p:cNvSpPr/>
              <p:nvPr/>
            </p:nvSpPr>
            <p:spPr>
              <a:xfrm>
                <a:off x="5648356" y="1883262"/>
                <a:ext cx="1919198" cy="1645031"/>
              </a:xfrm>
              <a:prstGeom prst="ellipse">
                <a:avLst/>
              </a:prstGeom>
              <a:ln w="19050">
                <a:solidFill>
                  <a:srgbClr val="C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Oval 9">
                <a:extLst>
                  <a:ext uri="{FF2B5EF4-FFF2-40B4-BE49-F238E27FC236}">
                    <a16:creationId xmlns:a16="http://schemas.microsoft.com/office/drawing/2014/main" id="{B722BCE8-4879-3D92-6CD6-02E5908A7747}"/>
                  </a:ext>
                </a:extLst>
              </p:cNvPr>
              <p:cNvSpPr txBox="1"/>
              <p:nvPr/>
            </p:nvSpPr>
            <p:spPr>
              <a:xfrm>
                <a:off x="5929416" y="2124171"/>
                <a:ext cx="1357078" cy="1163213"/>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0" kern="1200" dirty="0">
                    <a:effectLst/>
                  </a:rPr>
                  <a:t>ISO/IEC 42001</a:t>
                </a:r>
              </a:p>
              <a:p>
                <a:pPr marL="0" lvl="0" indent="0" algn="ctr" defTabSz="622300">
                  <a:lnSpc>
                    <a:spcPct val="90000"/>
                  </a:lnSpc>
                  <a:spcBef>
                    <a:spcPct val="0"/>
                  </a:spcBef>
                  <a:spcAft>
                    <a:spcPct val="35000"/>
                  </a:spcAft>
                  <a:buNone/>
                </a:pPr>
                <a:r>
                  <a:rPr lang="en-US" sz="1400" i="0" kern="1200" dirty="0">
                    <a:effectLst/>
                  </a:rPr>
                  <a:t> AI Management System</a:t>
                </a:r>
                <a:endParaRPr lang="en-US" sz="1400" kern="1200" dirty="0"/>
              </a:p>
            </p:txBody>
          </p:sp>
        </p:grpSp>
      </p:grpSp>
      <p:pic>
        <p:nvPicPr>
          <p:cNvPr id="32" name="Picture 31">
            <a:extLst>
              <a:ext uri="{FF2B5EF4-FFF2-40B4-BE49-F238E27FC236}">
                <a16:creationId xmlns:a16="http://schemas.microsoft.com/office/drawing/2014/main" id="{86DA88BF-FED1-16D2-B6BF-C06C0689297C}"/>
              </a:ext>
            </a:extLst>
          </p:cNvPr>
          <p:cNvPicPr>
            <a:picLocks noChangeAspect="1"/>
          </p:cNvPicPr>
          <p:nvPr/>
        </p:nvPicPr>
        <p:blipFill>
          <a:blip r:embed="rId2"/>
          <a:stretch>
            <a:fillRect/>
          </a:stretch>
        </p:blipFill>
        <p:spPr>
          <a:xfrm>
            <a:off x="248815" y="365126"/>
            <a:ext cx="3167910" cy="549274"/>
          </a:xfrm>
          <a:prstGeom prst="rect">
            <a:avLst/>
          </a:prstGeom>
        </p:spPr>
      </p:pic>
      <p:sp>
        <p:nvSpPr>
          <p:cNvPr id="34" name="Footer Placeholder 33">
            <a:extLst>
              <a:ext uri="{FF2B5EF4-FFF2-40B4-BE49-F238E27FC236}">
                <a16:creationId xmlns:a16="http://schemas.microsoft.com/office/drawing/2014/main" id="{CC6AF376-40A1-B60E-347F-A7481D8E0A62}"/>
              </a:ext>
            </a:extLst>
          </p:cNvPr>
          <p:cNvSpPr>
            <a:spLocks noGrp="1"/>
          </p:cNvSpPr>
          <p:nvPr>
            <p:ph type="ftr" sz="quarter" idx="11"/>
          </p:nvPr>
        </p:nvSpPr>
        <p:spPr/>
        <p:txBody>
          <a:bodyPr/>
          <a:lstStyle/>
          <a:p>
            <a:r>
              <a:rPr lang="fr-FR" dirty="0"/>
              <a:t>PECB x EZ Course Intro</a:t>
            </a:r>
            <a:endParaRPr lang="en-US" dirty="0"/>
          </a:p>
        </p:txBody>
      </p:sp>
      <p:sp>
        <p:nvSpPr>
          <p:cNvPr id="35" name="Slide Number Placeholder 34">
            <a:extLst>
              <a:ext uri="{FF2B5EF4-FFF2-40B4-BE49-F238E27FC236}">
                <a16:creationId xmlns:a16="http://schemas.microsoft.com/office/drawing/2014/main" id="{F66C91F4-7639-1748-70FF-AA77445BA98D}"/>
              </a:ext>
            </a:extLst>
          </p:cNvPr>
          <p:cNvSpPr>
            <a:spLocks noGrp="1"/>
          </p:cNvSpPr>
          <p:nvPr>
            <p:ph type="sldNum" sz="quarter" idx="12"/>
          </p:nvPr>
        </p:nvSpPr>
        <p:spPr/>
        <p:txBody>
          <a:bodyPr/>
          <a:lstStyle/>
          <a:p>
            <a:fld id="{82F124AB-F6A7-4B85-8876-0AE335FCCE10}" type="slidenum">
              <a:rPr lang="en-US" smtClean="0"/>
              <a:t>1</a:t>
            </a:fld>
            <a:endParaRPr lang="en-US"/>
          </a:p>
        </p:txBody>
      </p:sp>
      <p:sp>
        <p:nvSpPr>
          <p:cNvPr id="36" name="tbCopyright">
            <a:extLst>
              <a:ext uri="{FF2B5EF4-FFF2-40B4-BE49-F238E27FC236}">
                <a16:creationId xmlns:a16="http://schemas.microsoft.com/office/drawing/2014/main" id="{278AF34A-14E0-4081-0EAE-4CE1DADF5D04}"/>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pic>
        <p:nvPicPr>
          <p:cNvPr id="3" name="Picture 2">
            <a:extLst>
              <a:ext uri="{FF2B5EF4-FFF2-40B4-BE49-F238E27FC236}">
                <a16:creationId xmlns:a16="http://schemas.microsoft.com/office/drawing/2014/main" id="{0EE4AFE0-AAEA-AD6E-55BE-AFB6E05FAD95}"/>
              </a:ext>
            </a:extLst>
          </p:cNvPr>
          <p:cNvPicPr>
            <a:picLocks noChangeAspect="1"/>
          </p:cNvPicPr>
          <p:nvPr/>
        </p:nvPicPr>
        <p:blipFill>
          <a:blip r:embed="rId3"/>
          <a:stretch>
            <a:fillRect/>
          </a:stretch>
        </p:blipFill>
        <p:spPr>
          <a:xfrm>
            <a:off x="11144157" y="1865631"/>
            <a:ext cx="1005840" cy="1189124"/>
          </a:xfrm>
          <a:prstGeom prst="rect">
            <a:avLst/>
          </a:prstGeom>
        </p:spPr>
      </p:pic>
      <p:pic>
        <p:nvPicPr>
          <p:cNvPr id="38" name="Picture 37">
            <a:extLst>
              <a:ext uri="{FF2B5EF4-FFF2-40B4-BE49-F238E27FC236}">
                <a16:creationId xmlns:a16="http://schemas.microsoft.com/office/drawing/2014/main" id="{B09B7AFB-DFB5-B8BD-CABD-08F5FAC9C5B7}"/>
              </a:ext>
            </a:extLst>
          </p:cNvPr>
          <p:cNvPicPr>
            <a:picLocks noChangeAspect="1"/>
          </p:cNvPicPr>
          <p:nvPr/>
        </p:nvPicPr>
        <p:blipFill>
          <a:blip r:embed="rId4"/>
          <a:stretch>
            <a:fillRect/>
          </a:stretch>
        </p:blipFill>
        <p:spPr>
          <a:xfrm>
            <a:off x="11148836" y="639763"/>
            <a:ext cx="1005840" cy="1225868"/>
          </a:xfrm>
          <a:prstGeom prst="rect">
            <a:avLst/>
          </a:prstGeom>
        </p:spPr>
      </p:pic>
    </p:spTree>
    <p:extLst>
      <p:ext uri="{BB962C8B-B14F-4D97-AF65-F5344CB8AC3E}">
        <p14:creationId xmlns:p14="http://schemas.microsoft.com/office/powerpoint/2010/main" val="246190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C91AD-5117-4F73-79F8-F1358EBCA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AE848-BC62-C753-F5DA-2215D3C147E1}"/>
              </a:ext>
            </a:extLst>
          </p:cNvPr>
          <p:cNvSpPr>
            <a:spLocks noGrp="1"/>
          </p:cNvSpPr>
          <p:nvPr>
            <p:ph type="title"/>
          </p:nvPr>
        </p:nvSpPr>
        <p:spPr>
          <a:xfrm>
            <a:off x="248815" y="365126"/>
            <a:ext cx="11625943" cy="549274"/>
          </a:xfrm>
        </p:spPr>
        <p:txBody>
          <a:bodyPr>
            <a:normAutofit/>
          </a:bodyPr>
          <a:lstStyle/>
          <a:p>
            <a:r>
              <a:rPr lang="fr-FR" altLang="zh-TW" sz="2000" b="1" dirty="0">
                <a:latin typeface="Arial" panose="020B0604020202020204" pitchFamily="34" charset="0"/>
                <a:cs typeface="Arial" panose="020B0604020202020204" pitchFamily="34" charset="0"/>
              </a:rPr>
              <a:t> ISO/IEC 42001 </a:t>
            </a:r>
            <a:r>
              <a:rPr lang="fr-FR" altLang="zh-TW" sz="2000" b="1" dirty="0" err="1">
                <a:latin typeface="Arial" panose="020B0604020202020204" pitchFamily="34" charset="0"/>
                <a:cs typeface="Arial" panose="020B0604020202020204" pitchFamily="34" charset="0"/>
              </a:rPr>
              <a:t>Artificial</a:t>
            </a:r>
            <a:r>
              <a:rPr lang="fr-FR" altLang="zh-TW" sz="2000" b="1" dirty="0">
                <a:latin typeface="Arial" panose="020B0604020202020204" pitchFamily="34" charset="0"/>
                <a:cs typeface="Arial" panose="020B0604020202020204" pitchFamily="34" charset="0"/>
              </a:rPr>
              <a:t> Intelligence Management System</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BFA287-4522-BE06-D5C3-89C0CD73D253}"/>
              </a:ext>
            </a:extLst>
          </p:cNvPr>
          <p:cNvSpPr txBox="1"/>
          <p:nvPr/>
        </p:nvSpPr>
        <p:spPr>
          <a:xfrm>
            <a:off x="283028" y="1049325"/>
            <a:ext cx="5682343"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42001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ISO/IEC 42001 Certification equips professionals with the expertise to manage and implement artificial intelligence systems in line with international best practices. Pursuing an ISO/IEC 42001 Certification immerses you in the complexities of AI management. This certification, ideal for those involved in developing or managing Artificial Intelligence Management Systems (AIMS), combines theoretical knowledge with practical training. It focuses on the ethical, legal, and efficient application of AI, preparing you to play a pivotal role in the evolving landscape of AI technology. </a:t>
            </a:r>
          </a:p>
        </p:txBody>
      </p:sp>
      <p:sp>
        <p:nvSpPr>
          <p:cNvPr id="13" name="TextBox 12">
            <a:extLst>
              <a:ext uri="{FF2B5EF4-FFF2-40B4-BE49-F238E27FC236}">
                <a16:creationId xmlns:a16="http://schemas.microsoft.com/office/drawing/2014/main" id="{C968ADD2-127B-E209-C4BE-83BDACE65D75}"/>
              </a:ext>
            </a:extLst>
          </p:cNvPr>
          <p:cNvSpPr txBox="1"/>
          <p:nvPr/>
        </p:nvSpPr>
        <p:spPr>
          <a:xfrm>
            <a:off x="6061786" y="1049325"/>
            <a:ext cx="5784980"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42001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Earning the ISO/IEC 42001 Certification enhances your credentials as an AI management expert, underscoring your commitment to responsible AI use and data security. It prepares you to effectively  handle AI initiatives, ensuring ethical and efficient management of AI technologies. Additionally, this certification can open doors to advanced career opportunities, as you will be recognized for your specialized skills in a highly sought-after field. Your expertise in AI management system makes you an invaluable asset to organizations aiming to leverage AI technologies responsibly and efficiently. </a:t>
            </a:r>
          </a:p>
        </p:txBody>
      </p:sp>
      <p:graphicFrame>
        <p:nvGraphicFramePr>
          <p:cNvPr id="16" name="Table 15">
            <a:extLst>
              <a:ext uri="{FF2B5EF4-FFF2-40B4-BE49-F238E27FC236}">
                <a16:creationId xmlns:a16="http://schemas.microsoft.com/office/drawing/2014/main" id="{E0DE0A5F-2952-C101-126A-C4E6E6521FE9}"/>
              </a:ext>
            </a:extLst>
          </p:cNvPr>
          <p:cNvGraphicFramePr>
            <a:graphicFrameLocks noGrp="1"/>
          </p:cNvGraphicFramePr>
          <p:nvPr>
            <p:extLst>
              <p:ext uri="{D42A27DB-BD31-4B8C-83A1-F6EECF244321}">
                <p14:modId xmlns:p14="http://schemas.microsoft.com/office/powerpoint/2010/main" val="2761152476"/>
              </p:ext>
            </p:extLst>
          </p:nvPr>
        </p:nvGraphicFramePr>
        <p:xfrm>
          <a:off x="283027" y="3976398"/>
          <a:ext cx="11498424" cy="2578675"/>
        </p:xfrm>
        <a:graphic>
          <a:graphicData uri="http://schemas.openxmlformats.org/drawingml/2006/table">
            <a:tbl>
              <a:tblPr firstRow="1" bandRow="1">
                <a:tableStyleId>{5C22544A-7EE6-4342-B048-85BDC9FD1C3A}</a:tableStyleId>
              </a:tblPr>
              <a:tblGrid>
                <a:gridCol w="7511144">
                  <a:extLst>
                    <a:ext uri="{9D8B030D-6E8A-4147-A177-3AD203B41FA5}">
                      <a16:colId xmlns:a16="http://schemas.microsoft.com/office/drawing/2014/main" val="3683799457"/>
                    </a:ext>
                  </a:extLst>
                </a:gridCol>
                <a:gridCol w="1144556">
                  <a:extLst>
                    <a:ext uri="{9D8B030D-6E8A-4147-A177-3AD203B41FA5}">
                      <a16:colId xmlns:a16="http://schemas.microsoft.com/office/drawing/2014/main" val="2058238445"/>
                    </a:ext>
                  </a:extLst>
                </a:gridCol>
                <a:gridCol w="1188097">
                  <a:extLst>
                    <a:ext uri="{9D8B030D-6E8A-4147-A177-3AD203B41FA5}">
                      <a16:colId xmlns:a16="http://schemas.microsoft.com/office/drawing/2014/main" val="427815751"/>
                    </a:ext>
                  </a:extLst>
                </a:gridCol>
                <a:gridCol w="1654627">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200" b="1" dirty="0">
                          <a:latin typeface="Arial" panose="020B0604020202020204" pitchFamily="34" charset="0"/>
                          <a:cs typeface="Arial" panose="020B0604020202020204" pitchFamily="34" charset="0"/>
                        </a:rPr>
                        <a:t>ISO/IEC 42001 Foundation </a:t>
                      </a:r>
                    </a:p>
                    <a:p>
                      <a:r>
                        <a:rPr lang="en-US" sz="1200" b="0" dirty="0">
                          <a:latin typeface="Arial" panose="020B0604020202020204" pitchFamily="34" charset="0"/>
                          <a:cs typeface="Arial" panose="020B0604020202020204" pitchFamily="34" charset="0"/>
                        </a:rPr>
                        <a:t>Gain knowledge about the fundamental principles and concepts necessary to implement and manage an AIMS based on ISO/IEC 42001 </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2 days</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USD 220</a:t>
                      </a: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200" b="1" dirty="0">
                          <a:latin typeface="Arial" panose="020B0604020202020204" pitchFamily="34" charset="0"/>
                          <a:cs typeface="Arial" panose="020B0604020202020204" pitchFamily="34" charset="0"/>
                        </a:rPr>
                        <a:t>ISO/IEC 42001 Lead Implementer </a:t>
                      </a:r>
                    </a:p>
                    <a:p>
                      <a:r>
                        <a:rPr lang="en-US" sz="1200" b="0" dirty="0">
                          <a:latin typeface="Arial" panose="020B0604020202020204" pitchFamily="34" charset="0"/>
                          <a:cs typeface="Arial" panose="020B0604020202020204" pitchFamily="34" charset="0"/>
                        </a:rPr>
                        <a:t>Obtain the competencies needed to support an organization in implementing and maintaining an AIMS based on ISO/IEC 42001 </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610</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580</a:t>
                      </a: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r>
                        <a:rPr lang="en-US" sz="1300" b="1" dirty="0"/>
                        <a:t>ISO/IEC 42001 Lead Auditor </a:t>
                      </a:r>
                    </a:p>
                    <a:p>
                      <a:r>
                        <a:rPr lang="en-US" sz="1300" b="0" dirty="0"/>
                        <a:t>Acquire the knowledge and skills to perform an AIMS audit by applying widely recognized audit principles, procedures, and techniques</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610</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580</a:t>
                      </a: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8" name="tbCopyright">
            <a:extLst>
              <a:ext uri="{FF2B5EF4-FFF2-40B4-BE49-F238E27FC236}">
                <a16:creationId xmlns:a16="http://schemas.microsoft.com/office/drawing/2014/main" id="{8316C168-4240-CD00-B268-246F41F8A62D}"/>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D35384A1-40E7-0CB4-2031-FDDBE831F85B}"/>
              </a:ext>
            </a:extLst>
          </p:cNvPr>
          <p:cNvSpPr>
            <a:spLocks noGrp="1"/>
          </p:cNvSpPr>
          <p:nvPr>
            <p:ph type="ftr" sz="quarter" idx="11"/>
          </p:nvPr>
        </p:nvSpPr>
        <p:spPr/>
        <p:txBody>
          <a:bodyPr/>
          <a:lstStyle/>
          <a:p>
            <a:r>
              <a:rPr lang="fr-FR"/>
              <a:t>PECB x EZ Course Intro</a:t>
            </a:r>
            <a:endParaRPr lang="en-US"/>
          </a:p>
        </p:txBody>
      </p:sp>
      <p:sp>
        <p:nvSpPr>
          <p:cNvPr id="4" name="Slide Number Placeholder 3">
            <a:extLst>
              <a:ext uri="{FF2B5EF4-FFF2-40B4-BE49-F238E27FC236}">
                <a16:creationId xmlns:a16="http://schemas.microsoft.com/office/drawing/2014/main" id="{5744F726-CA1B-BD6B-5A92-E435F4BE24AC}"/>
              </a:ext>
            </a:extLst>
          </p:cNvPr>
          <p:cNvSpPr>
            <a:spLocks noGrp="1"/>
          </p:cNvSpPr>
          <p:nvPr>
            <p:ph type="sldNum" sz="quarter" idx="12"/>
          </p:nvPr>
        </p:nvSpPr>
        <p:spPr/>
        <p:txBody>
          <a:bodyPr/>
          <a:lstStyle/>
          <a:p>
            <a:fld id="{82F124AB-F6A7-4B85-8876-0AE335FCCE10}" type="slidenum">
              <a:rPr lang="en-US" smtClean="0"/>
              <a:t>10</a:t>
            </a:fld>
            <a:endParaRPr lang="en-US"/>
          </a:p>
        </p:txBody>
      </p:sp>
      <p:pic>
        <p:nvPicPr>
          <p:cNvPr id="5" name="Picture 4">
            <a:extLst>
              <a:ext uri="{FF2B5EF4-FFF2-40B4-BE49-F238E27FC236}">
                <a16:creationId xmlns:a16="http://schemas.microsoft.com/office/drawing/2014/main" id="{AF2BE4A5-4482-00E9-9791-1D02F9E6D32A}"/>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138603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2A6FA6-F3F6-6D29-C5EF-A30E6CB684BE}"/>
              </a:ext>
            </a:extLst>
          </p:cNvPr>
          <p:cNvPicPr>
            <a:picLocks noChangeAspect="1"/>
          </p:cNvPicPr>
          <p:nvPr/>
        </p:nvPicPr>
        <p:blipFill>
          <a:blip r:embed="rId2"/>
          <a:stretch>
            <a:fillRect/>
          </a:stretch>
        </p:blipFill>
        <p:spPr>
          <a:xfrm>
            <a:off x="9539251" y="3375227"/>
            <a:ext cx="1170896" cy="1125861"/>
          </a:xfrm>
          <a:prstGeom prst="rect">
            <a:avLst/>
          </a:prstGeom>
        </p:spPr>
      </p:pic>
      <p:pic>
        <p:nvPicPr>
          <p:cNvPr id="8" name="Picture 7" descr="A diagram of a certification&#10;&#10;Description automatically generated">
            <a:extLst>
              <a:ext uri="{FF2B5EF4-FFF2-40B4-BE49-F238E27FC236}">
                <a16:creationId xmlns:a16="http://schemas.microsoft.com/office/drawing/2014/main" id="{8B809363-7D10-4117-6435-A1859C7CB0E3}"/>
              </a:ext>
            </a:extLst>
          </p:cNvPr>
          <p:cNvPicPr>
            <a:picLocks noChangeAspect="1"/>
          </p:cNvPicPr>
          <p:nvPr/>
        </p:nvPicPr>
        <p:blipFill>
          <a:blip r:embed="rId3"/>
          <a:srcRect l="6425" t="18796" r="5313" b="2477"/>
          <a:stretch/>
        </p:blipFill>
        <p:spPr>
          <a:xfrm>
            <a:off x="872455" y="1152779"/>
            <a:ext cx="7625594" cy="3855835"/>
          </a:xfrm>
          <a:prstGeom prst="rect">
            <a:avLst/>
          </a:prstGeom>
        </p:spPr>
      </p:pic>
      <p:pic>
        <p:nvPicPr>
          <p:cNvPr id="5" name="Picture 4">
            <a:extLst>
              <a:ext uri="{FF2B5EF4-FFF2-40B4-BE49-F238E27FC236}">
                <a16:creationId xmlns:a16="http://schemas.microsoft.com/office/drawing/2014/main" id="{2CE98AD3-4E4A-294B-C8BA-8FF793F5FDA3}"/>
              </a:ext>
            </a:extLst>
          </p:cNvPr>
          <p:cNvPicPr>
            <a:picLocks noChangeAspect="1"/>
          </p:cNvPicPr>
          <p:nvPr/>
        </p:nvPicPr>
        <p:blipFill>
          <a:blip r:embed="rId4"/>
          <a:stretch>
            <a:fillRect/>
          </a:stretch>
        </p:blipFill>
        <p:spPr>
          <a:xfrm>
            <a:off x="8845894" y="1379864"/>
            <a:ext cx="2557611" cy="1835057"/>
          </a:xfrm>
          <a:prstGeom prst="rect">
            <a:avLst/>
          </a:prstGeom>
        </p:spPr>
      </p:pic>
      <p:sp>
        <p:nvSpPr>
          <p:cNvPr id="3" name="TextBox 2">
            <a:extLst>
              <a:ext uri="{FF2B5EF4-FFF2-40B4-BE49-F238E27FC236}">
                <a16:creationId xmlns:a16="http://schemas.microsoft.com/office/drawing/2014/main" id="{5D6113EC-E912-1AD5-C36B-C192EB528498}"/>
              </a:ext>
            </a:extLst>
          </p:cNvPr>
          <p:cNvSpPr txBox="1"/>
          <p:nvPr/>
        </p:nvSpPr>
        <p:spPr>
          <a:xfrm>
            <a:off x="2432807" y="5181582"/>
            <a:ext cx="882898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PECB Tools: KATE App</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Maximum period for learning and applying for certification: 1 year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What’s included:</a:t>
            </a:r>
          </a:p>
          <a:p>
            <a:pPr marL="742950" lvl="1" indent="-285750">
              <a:buFontTx/>
              <a:buChar char="-"/>
            </a:pPr>
            <a:r>
              <a:rPr lang="en-US" sz="1400" dirty="0">
                <a:latin typeface="Arial" panose="020B0604020202020204" pitchFamily="34" charset="0"/>
                <a:cs typeface="Arial" panose="020B0604020202020204" pitchFamily="34" charset="0"/>
              </a:rPr>
              <a:t>eLearning : </a:t>
            </a:r>
            <a:r>
              <a:rPr lang="en-US" sz="1400" b="0" i="0" kern="1200" dirty="0">
                <a:solidFill>
                  <a:schemeClr val="dk1"/>
                </a:solidFill>
                <a:effectLst/>
                <a:latin typeface="Arial" panose="020B0604020202020204" pitchFamily="34" charset="0"/>
                <a:cs typeface="Arial" panose="020B0604020202020204" pitchFamily="34" charset="0"/>
              </a:rPr>
              <a:t>Course Materials + Pre-recorded videos + Exam ( 2 Attempts)</a:t>
            </a:r>
          </a:p>
          <a:p>
            <a:pPr marL="742950" lvl="1" indent="-285750">
              <a:buFontTx/>
              <a:buChar char="-"/>
            </a:pPr>
            <a:r>
              <a:rPr lang="en-US" sz="1400" dirty="0">
                <a:solidFill>
                  <a:schemeClr val="dk1"/>
                </a:solidFill>
                <a:latin typeface="Arial" panose="020B0604020202020204" pitchFamily="34" charset="0"/>
                <a:cs typeface="Arial" panose="020B0604020202020204" pitchFamily="34" charset="0"/>
              </a:rPr>
              <a:t>Self-Study : </a:t>
            </a:r>
            <a:r>
              <a:rPr lang="en-US" sz="1400" b="0" i="0" kern="1200" dirty="0">
                <a:solidFill>
                  <a:schemeClr val="dk1"/>
                </a:solidFill>
                <a:effectLst/>
                <a:latin typeface="Arial" panose="020B0604020202020204" pitchFamily="34" charset="0"/>
                <a:cs typeface="Arial" panose="020B0604020202020204" pitchFamily="34" charset="0"/>
              </a:rPr>
              <a:t>Course Materials + Exam ( 2 Attempts)</a:t>
            </a:r>
          </a:p>
        </p:txBody>
      </p:sp>
      <p:sp>
        <p:nvSpPr>
          <p:cNvPr id="4" name="tbCopyright">
            <a:extLst>
              <a:ext uri="{FF2B5EF4-FFF2-40B4-BE49-F238E27FC236}">
                <a16:creationId xmlns:a16="http://schemas.microsoft.com/office/drawing/2014/main" id="{254DB579-AF42-2411-7705-8C5FC65CD35F}"/>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6" name="Footer Placeholder 5">
            <a:extLst>
              <a:ext uri="{FF2B5EF4-FFF2-40B4-BE49-F238E27FC236}">
                <a16:creationId xmlns:a16="http://schemas.microsoft.com/office/drawing/2014/main" id="{A39F3A95-6990-8555-F56D-FAB714C3F88D}"/>
              </a:ext>
            </a:extLst>
          </p:cNvPr>
          <p:cNvSpPr>
            <a:spLocks noGrp="1"/>
          </p:cNvSpPr>
          <p:nvPr>
            <p:ph type="ftr" sz="quarter" idx="11"/>
          </p:nvPr>
        </p:nvSpPr>
        <p:spPr/>
        <p:txBody>
          <a:bodyPr/>
          <a:lstStyle/>
          <a:p>
            <a:r>
              <a:rPr lang="fr-FR" dirty="0"/>
              <a:t>PECB x EZ Course Intro</a:t>
            </a:r>
            <a:endParaRPr lang="en-US" dirty="0"/>
          </a:p>
        </p:txBody>
      </p:sp>
      <p:sp>
        <p:nvSpPr>
          <p:cNvPr id="9" name="Slide Number Placeholder 8">
            <a:extLst>
              <a:ext uri="{FF2B5EF4-FFF2-40B4-BE49-F238E27FC236}">
                <a16:creationId xmlns:a16="http://schemas.microsoft.com/office/drawing/2014/main" id="{E9A6076D-C0FE-D8D6-BDBC-8C67380A6CFF}"/>
              </a:ext>
            </a:extLst>
          </p:cNvPr>
          <p:cNvSpPr>
            <a:spLocks noGrp="1"/>
          </p:cNvSpPr>
          <p:nvPr>
            <p:ph type="sldNum" sz="quarter" idx="12"/>
          </p:nvPr>
        </p:nvSpPr>
        <p:spPr/>
        <p:txBody>
          <a:bodyPr/>
          <a:lstStyle/>
          <a:p>
            <a:fld id="{82F124AB-F6A7-4B85-8876-0AE335FCCE10}" type="slidenum">
              <a:rPr lang="en-US" smtClean="0"/>
              <a:t>11</a:t>
            </a:fld>
            <a:endParaRPr lang="en-US"/>
          </a:p>
        </p:txBody>
      </p:sp>
      <p:pic>
        <p:nvPicPr>
          <p:cNvPr id="10" name="Picture 9">
            <a:extLst>
              <a:ext uri="{FF2B5EF4-FFF2-40B4-BE49-F238E27FC236}">
                <a16:creationId xmlns:a16="http://schemas.microsoft.com/office/drawing/2014/main" id="{B033D150-23EB-72DE-313F-0DC5886D8752}"/>
              </a:ext>
            </a:extLst>
          </p:cNvPr>
          <p:cNvPicPr>
            <a:picLocks noChangeAspect="1"/>
          </p:cNvPicPr>
          <p:nvPr/>
        </p:nvPicPr>
        <p:blipFill>
          <a:blip r:embed="rId5"/>
          <a:stretch>
            <a:fillRect/>
          </a:stretch>
        </p:blipFill>
        <p:spPr>
          <a:xfrm>
            <a:off x="9621520" y="198724"/>
            <a:ext cx="975360" cy="334973"/>
          </a:xfrm>
          <a:prstGeom prst="rect">
            <a:avLst/>
          </a:prstGeom>
        </p:spPr>
      </p:pic>
      <p:pic>
        <p:nvPicPr>
          <p:cNvPr id="48" name="Picture 47">
            <a:extLst>
              <a:ext uri="{FF2B5EF4-FFF2-40B4-BE49-F238E27FC236}">
                <a16:creationId xmlns:a16="http://schemas.microsoft.com/office/drawing/2014/main" id="{47C58BC7-B4AE-DDEC-A7A7-FA193B92114B}"/>
              </a:ext>
            </a:extLst>
          </p:cNvPr>
          <p:cNvPicPr>
            <a:picLocks noChangeAspect="1"/>
          </p:cNvPicPr>
          <p:nvPr/>
        </p:nvPicPr>
        <p:blipFill>
          <a:blip r:embed="rId6"/>
          <a:stretch>
            <a:fillRect/>
          </a:stretch>
        </p:blipFill>
        <p:spPr>
          <a:xfrm>
            <a:off x="458540" y="5013068"/>
            <a:ext cx="1881988" cy="1520448"/>
          </a:xfrm>
          <a:prstGeom prst="rect">
            <a:avLst/>
          </a:prstGeom>
        </p:spPr>
      </p:pic>
      <p:sp>
        <p:nvSpPr>
          <p:cNvPr id="18" name="Title 1">
            <a:extLst>
              <a:ext uri="{FF2B5EF4-FFF2-40B4-BE49-F238E27FC236}">
                <a16:creationId xmlns:a16="http://schemas.microsoft.com/office/drawing/2014/main" id="{4927BCD1-DAEC-286C-AE94-54DA15C66C6F}"/>
              </a:ext>
            </a:extLst>
          </p:cNvPr>
          <p:cNvSpPr>
            <a:spLocks noGrp="1"/>
          </p:cNvSpPr>
          <p:nvPr>
            <p:ph type="title"/>
          </p:nvPr>
        </p:nvSpPr>
        <p:spPr>
          <a:xfrm>
            <a:off x="248815" y="365126"/>
            <a:ext cx="11625943" cy="549274"/>
          </a:xfrm>
        </p:spPr>
        <p:txBody>
          <a:bodyPr>
            <a:normAutofit/>
          </a:bodyPr>
          <a:lstStyle/>
          <a:p>
            <a:r>
              <a:rPr lang="fr-FR" altLang="zh-TW" sz="2000" b="1" dirty="0">
                <a:latin typeface="Arial" panose="020B0604020202020204" pitchFamily="34" charset="0"/>
                <a:cs typeface="Arial" panose="020B0604020202020204" pitchFamily="34" charset="0"/>
              </a:rPr>
              <a:t>Road to Certification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72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2F11-31EE-C2E8-7816-44627B2AA2CF}"/>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PECB Brochure link</a:t>
            </a:r>
            <a:endParaRPr 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B2D126C-3977-806D-9DD0-84FC700B8E1C}"/>
              </a:ext>
            </a:extLst>
          </p:cNvPr>
          <p:cNvSpPr txBox="1"/>
          <p:nvPr/>
        </p:nvSpPr>
        <p:spPr>
          <a:xfrm>
            <a:off x="398106" y="1244082"/>
            <a:ext cx="9144000" cy="289310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Information Security</a:t>
            </a:r>
            <a:endParaRPr lang="en-US" sz="1400" b="1" dirty="0">
              <a:latin typeface="Arial" panose="020B0604020202020204" pitchFamily="34" charset="0"/>
              <a:cs typeface="Arial" panose="020B0604020202020204" pitchFamily="34" charset="0"/>
              <a:hlinkClick r:id="rId2"/>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2"/>
              </a:rPr>
              <a:t>ISO/IEC 27001 Brochures | PECB</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3"/>
              </a:rPr>
              <a:t>ISO/IEC 27002 Brochures | PECB</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4"/>
              </a:rPr>
              <a:t>ISO/IEC 27005 Brochures | PECB</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5"/>
              </a:rPr>
              <a:t>ISO/IEC 27034 Brochures | PECB</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6"/>
              </a:rPr>
              <a:t>ISO/IEC 27035 Brochures | PECB</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Privacy and Data Protection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7"/>
              </a:rPr>
              <a:t>ISO/IEC 27701 Brochures | PECB</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8"/>
              </a:rPr>
              <a:t>GDPR - Data Protection Officer Brochure | PECB</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Artificial Intelligence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9"/>
              </a:rPr>
              <a:t>ISO/IEC 42001 Brochures | PECB</a:t>
            </a:r>
            <a:endParaRPr lang="en-US" sz="1400" dirty="0">
              <a:latin typeface="Arial" panose="020B0604020202020204" pitchFamily="34" charset="0"/>
              <a:cs typeface="Arial" panose="020B0604020202020204" pitchFamily="34" charset="0"/>
            </a:endParaRPr>
          </a:p>
        </p:txBody>
      </p:sp>
      <p:sp>
        <p:nvSpPr>
          <p:cNvPr id="3" name="tbCopyright">
            <a:extLst>
              <a:ext uri="{FF2B5EF4-FFF2-40B4-BE49-F238E27FC236}">
                <a16:creationId xmlns:a16="http://schemas.microsoft.com/office/drawing/2014/main" id="{D92DE531-98D9-F440-0759-ADCB119BB92B}"/>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4" name="Footer Placeholder 3">
            <a:extLst>
              <a:ext uri="{FF2B5EF4-FFF2-40B4-BE49-F238E27FC236}">
                <a16:creationId xmlns:a16="http://schemas.microsoft.com/office/drawing/2014/main" id="{C3AE92F1-B8CF-F8F1-2208-28DB73E78C88}"/>
              </a:ext>
            </a:extLst>
          </p:cNvPr>
          <p:cNvSpPr>
            <a:spLocks noGrp="1"/>
          </p:cNvSpPr>
          <p:nvPr>
            <p:ph type="ftr" sz="quarter" idx="11"/>
          </p:nvPr>
        </p:nvSpPr>
        <p:spPr/>
        <p:txBody>
          <a:bodyPr/>
          <a:lstStyle/>
          <a:p>
            <a:r>
              <a:rPr lang="fr-FR"/>
              <a:t>PECB x EZ Course Intro</a:t>
            </a:r>
            <a:endParaRPr lang="en-US"/>
          </a:p>
        </p:txBody>
      </p:sp>
      <p:sp>
        <p:nvSpPr>
          <p:cNvPr id="6" name="Slide Number Placeholder 5">
            <a:extLst>
              <a:ext uri="{FF2B5EF4-FFF2-40B4-BE49-F238E27FC236}">
                <a16:creationId xmlns:a16="http://schemas.microsoft.com/office/drawing/2014/main" id="{63936D96-2264-7B3E-B170-C741CC2AA184}"/>
              </a:ext>
            </a:extLst>
          </p:cNvPr>
          <p:cNvSpPr>
            <a:spLocks noGrp="1"/>
          </p:cNvSpPr>
          <p:nvPr>
            <p:ph type="sldNum" sz="quarter" idx="12"/>
          </p:nvPr>
        </p:nvSpPr>
        <p:spPr/>
        <p:txBody>
          <a:bodyPr/>
          <a:lstStyle/>
          <a:p>
            <a:fld id="{82F124AB-F6A7-4B85-8876-0AE335FCCE10}" type="slidenum">
              <a:rPr lang="en-US" smtClean="0"/>
              <a:t>12</a:t>
            </a:fld>
            <a:endParaRPr lang="en-US"/>
          </a:p>
        </p:txBody>
      </p:sp>
      <p:pic>
        <p:nvPicPr>
          <p:cNvPr id="7" name="Picture 6">
            <a:extLst>
              <a:ext uri="{FF2B5EF4-FFF2-40B4-BE49-F238E27FC236}">
                <a16:creationId xmlns:a16="http://schemas.microsoft.com/office/drawing/2014/main" id="{E59B00AE-34B9-D5A3-89F0-8C69011A5A7D}"/>
              </a:ext>
            </a:extLst>
          </p:cNvPr>
          <p:cNvPicPr>
            <a:picLocks noChangeAspect="1"/>
          </p:cNvPicPr>
          <p:nvPr/>
        </p:nvPicPr>
        <p:blipFill>
          <a:blip r:embed="rId10"/>
          <a:stretch>
            <a:fillRect/>
          </a:stretch>
        </p:blipFill>
        <p:spPr>
          <a:xfrm>
            <a:off x="9621520" y="198724"/>
            <a:ext cx="975360" cy="334973"/>
          </a:xfrm>
          <a:prstGeom prst="rect">
            <a:avLst/>
          </a:prstGeom>
        </p:spPr>
      </p:pic>
      <p:pic>
        <p:nvPicPr>
          <p:cNvPr id="9" name="Picture 8" descr="A screenshot of a qr code&#10;&#10;AI-generated content may be incorrect.">
            <a:extLst>
              <a:ext uri="{FF2B5EF4-FFF2-40B4-BE49-F238E27FC236}">
                <a16:creationId xmlns:a16="http://schemas.microsoft.com/office/drawing/2014/main" id="{97C1C03B-B666-E92E-A4B3-64BBBCC6C932}"/>
              </a:ext>
            </a:extLst>
          </p:cNvPr>
          <p:cNvPicPr>
            <a:picLocks noChangeAspect="1"/>
          </p:cNvPicPr>
          <p:nvPr/>
        </p:nvPicPr>
        <p:blipFill>
          <a:blip r:embed="rId11">
            <a:extLst>
              <a:ext uri="{28A0092B-C50C-407E-A947-70E740481C1C}">
                <a14:useLocalDpi xmlns:a14="http://schemas.microsoft.com/office/drawing/2010/main" val="0"/>
              </a:ext>
            </a:extLst>
          </a:blip>
          <a:srcRect t="18999" b="31067"/>
          <a:stretch/>
        </p:blipFill>
        <p:spPr>
          <a:xfrm>
            <a:off x="5915353" y="1584943"/>
            <a:ext cx="4193847" cy="4532028"/>
          </a:xfrm>
          <a:prstGeom prst="rect">
            <a:avLst/>
          </a:prstGeom>
        </p:spPr>
      </p:pic>
      <p:sp>
        <p:nvSpPr>
          <p:cNvPr id="10" name="TextBox 9">
            <a:extLst>
              <a:ext uri="{FF2B5EF4-FFF2-40B4-BE49-F238E27FC236}">
                <a16:creationId xmlns:a16="http://schemas.microsoft.com/office/drawing/2014/main" id="{75152E8F-1B71-6D92-BB87-C9CEEAFBE8E7}"/>
              </a:ext>
            </a:extLst>
          </p:cNvPr>
          <p:cNvSpPr txBox="1"/>
          <p:nvPr/>
        </p:nvSpPr>
        <p:spPr>
          <a:xfrm>
            <a:off x="6422053" y="1075817"/>
            <a:ext cx="3048000"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Questions? Contact Us </a:t>
            </a:r>
            <a:r>
              <a:rPr lang="en-US" sz="1800" b="1" dirty="0">
                <a:latin typeface="Arial" panose="020B0604020202020204" pitchFamily="34" charset="0"/>
                <a:cs typeface="Arial" panose="020B0604020202020204" pitchFamily="34" charset="0"/>
                <a:sym typeface="Wingdings" panose="05000000000000000000" pitchFamily="2" charset="2"/>
              </a:rPr>
              <a:t></a:t>
            </a:r>
            <a:endParaRPr lang="en-US" sz="1800" b="1" dirty="0">
              <a:latin typeface="Arial" panose="020B0604020202020204" pitchFamily="34" charset="0"/>
              <a:cs typeface="Arial" panose="020B0604020202020204" pitchFamily="34" charset="0"/>
              <a:hlinkClick r:id="rId2"/>
            </a:endParaRPr>
          </a:p>
        </p:txBody>
      </p:sp>
      <p:pic>
        <p:nvPicPr>
          <p:cNvPr id="12" name="Picture 11" descr="A pink sign with black text&#10;&#10;AI-generated content may be incorrect.">
            <a:extLst>
              <a:ext uri="{FF2B5EF4-FFF2-40B4-BE49-F238E27FC236}">
                <a16:creationId xmlns:a16="http://schemas.microsoft.com/office/drawing/2014/main" id="{C9B775DF-F194-F850-68CB-F8A02EF102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9584" y="1584942"/>
            <a:ext cx="848240" cy="1024033"/>
          </a:xfrm>
          <a:prstGeom prst="rect">
            <a:avLst/>
          </a:prstGeom>
        </p:spPr>
      </p:pic>
      <p:sp>
        <p:nvSpPr>
          <p:cNvPr id="15" name="TextBox 14">
            <a:extLst>
              <a:ext uri="{FF2B5EF4-FFF2-40B4-BE49-F238E27FC236}">
                <a16:creationId xmlns:a16="http://schemas.microsoft.com/office/drawing/2014/main" id="{67A94E51-6D0C-346A-A616-58404C945985}"/>
              </a:ext>
            </a:extLst>
          </p:cNvPr>
          <p:cNvSpPr txBox="1"/>
          <p:nvPr/>
        </p:nvSpPr>
        <p:spPr>
          <a:xfrm>
            <a:off x="398105" y="4942410"/>
            <a:ext cx="4533817" cy="523220"/>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PECB Accreditations and Affiliations</a:t>
            </a:r>
          </a:p>
          <a:p>
            <a:pPr marL="285750" indent="-285750">
              <a:buFont typeface="Arial" panose="020B0604020202020204" pitchFamily="34" charset="0"/>
              <a:buChar char="•"/>
            </a:pPr>
            <a:r>
              <a:rPr lang="en-US" sz="1400" dirty="0">
                <a:solidFill>
                  <a:srgbClr val="467886"/>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Accreditations and Affiliations | PECB</a:t>
            </a:r>
            <a:endParaRPr lang="en-US" sz="14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51A88A-2929-67B5-DB8E-BD71750BF3F5}"/>
              </a:ext>
            </a:extLst>
          </p:cNvPr>
          <p:cNvGrpSpPr/>
          <p:nvPr/>
        </p:nvGrpSpPr>
        <p:grpSpPr>
          <a:xfrm>
            <a:off x="697542" y="5506731"/>
            <a:ext cx="2749434" cy="646307"/>
            <a:chOff x="697542" y="5506731"/>
            <a:chExt cx="2749434" cy="646307"/>
          </a:xfrm>
        </p:grpSpPr>
        <p:grpSp>
          <p:nvGrpSpPr>
            <p:cNvPr id="44" name="Group 43">
              <a:extLst>
                <a:ext uri="{FF2B5EF4-FFF2-40B4-BE49-F238E27FC236}">
                  <a16:creationId xmlns:a16="http://schemas.microsoft.com/office/drawing/2014/main" id="{EC71B3EF-C944-CD57-314B-95FBB5F0F231}"/>
                </a:ext>
              </a:extLst>
            </p:cNvPr>
            <p:cNvGrpSpPr/>
            <p:nvPr/>
          </p:nvGrpSpPr>
          <p:grpSpPr>
            <a:xfrm>
              <a:off x="697542" y="5506731"/>
              <a:ext cx="1385258" cy="646307"/>
              <a:chOff x="337653" y="1003493"/>
              <a:chExt cx="1385258" cy="646307"/>
            </a:xfrm>
          </p:grpSpPr>
          <p:pic>
            <p:nvPicPr>
              <p:cNvPr id="41" name="Picture 40">
                <a:extLst>
                  <a:ext uri="{FF2B5EF4-FFF2-40B4-BE49-F238E27FC236}">
                    <a16:creationId xmlns:a16="http://schemas.microsoft.com/office/drawing/2014/main" id="{62AA65E2-55AE-79B7-1537-0D4DBC4522ED}"/>
                  </a:ext>
                </a:extLst>
              </p:cNvPr>
              <p:cNvPicPr>
                <a:picLocks noChangeAspect="1"/>
              </p:cNvPicPr>
              <p:nvPr/>
            </p:nvPicPr>
            <p:blipFill>
              <a:blip r:embed="rId14"/>
              <a:stretch>
                <a:fillRect/>
              </a:stretch>
            </p:blipFill>
            <p:spPr>
              <a:xfrm>
                <a:off x="337653" y="1003493"/>
                <a:ext cx="921332" cy="646307"/>
              </a:xfrm>
              <a:prstGeom prst="rect">
                <a:avLst/>
              </a:prstGeom>
            </p:spPr>
          </p:pic>
          <p:pic>
            <p:nvPicPr>
              <p:cNvPr id="43" name="Picture 42">
                <a:extLst>
                  <a:ext uri="{FF2B5EF4-FFF2-40B4-BE49-F238E27FC236}">
                    <a16:creationId xmlns:a16="http://schemas.microsoft.com/office/drawing/2014/main" id="{820EC4FA-5504-B79D-3D2D-6B1AF4A0BF06}"/>
                  </a:ext>
                </a:extLst>
              </p:cNvPr>
              <p:cNvPicPr>
                <a:picLocks noChangeAspect="1"/>
              </p:cNvPicPr>
              <p:nvPr/>
            </p:nvPicPr>
            <p:blipFill>
              <a:blip r:embed="rId15"/>
              <a:srcRect l="20819" r="19979"/>
              <a:stretch/>
            </p:blipFill>
            <p:spPr>
              <a:xfrm>
                <a:off x="1174271" y="1016695"/>
                <a:ext cx="548640" cy="633105"/>
              </a:xfrm>
              <a:prstGeom prst="rect">
                <a:avLst/>
              </a:prstGeom>
            </p:spPr>
          </p:pic>
        </p:grpSp>
        <p:pic>
          <p:nvPicPr>
            <p:cNvPr id="46" name="Picture 45">
              <a:extLst>
                <a:ext uri="{FF2B5EF4-FFF2-40B4-BE49-F238E27FC236}">
                  <a16:creationId xmlns:a16="http://schemas.microsoft.com/office/drawing/2014/main" id="{7E15BD39-9596-D425-D2FE-F1BB65BACE66}"/>
                </a:ext>
              </a:extLst>
            </p:cNvPr>
            <p:cNvPicPr>
              <a:picLocks noChangeAspect="1"/>
            </p:cNvPicPr>
            <p:nvPr/>
          </p:nvPicPr>
          <p:blipFill>
            <a:blip r:embed="rId16"/>
            <a:stretch>
              <a:fillRect/>
            </a:stretch>
          </p:blipFill>
          <p:spPr>
            <a:xfrm>
              <a:off x="2073662" y="5557973"/>
              <a:ext cx="640274" cy="573798"/>
            </a:xfrm>
            <a:prstGeom prst="rect">
              <a:avLst/>
            </a:prstGeom>
          </p:spPr>
        </p:pic>
        <p:sp>
          <p:nvSpPr>
            <p:cNvPr id="16" name="TextBox 15">
              <a:extLst>
                <a:ext uri="{FF2B5EF4-FFF2-40B4-BE49-F238E27FC236}">
                  <a16:creationId xmlns:a16="http://schemas.microsoft.com/office/drawing/2014/main" id="{A8059A79-8E38-9307-EA39-0BB24217C885}"/>
                </a:ext>
              </a:extLst>
            </p:cNvPr>
            <p:cNvSpPr txBox="1"/>
            <p:nvPr/>
          </p:nvSpPr>
          <p:spPr>
            <a:xfrm>
              <a:off x="2806701" y="5809194"/>
              <a:ext cx="640275"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1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00183-2AA9-7BFC-C381-9F8BE7863E0D}"/>
            </a:ext>
          </a:extLst>
        </p:cNvPr>
        <p:cNvGrpSpPr/>
        <p:nvPr/>
      </p:nvGrpSpPr>
      <p:grpSpPr>
        <a:xfrm>
          <a:off x="0" y="0"/>
          <a:ext cx="0" cy="0"/>
          <a:chOff x="0" y="0"/>
          <a:chExt cx="0" cy="0"/>
        </a:xfrm>
      </p:grpSpPr>
      <p:sp>
        <p:nvSpPr>
          <p:cNvPr id="4" name="tbCopyright">
            <a:extLst>
              <a:ext uri="{FF2B5EF4-FFF2-40B4-BE49-F238E27FC236}">
                <a16:creationId xmlns:a16="http://schemas.microsoft.com/office/drawing/2014/main" id="{0D4A9BA3-607E-43F9-54A1-B8BBDC11F9F2}"/>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6" name="Footer Placeholder 5">
            <a:extLst>
              <a:ext uri="{FF2B5EF4-FFF2-40B4-BE49-F238E27FC236}">
                <a16:creationId xmlns:a16="http://schemas.microsoft.com/office/drawing/2014/main" id="{7340AB12-6EF6-0A1A-0E5E-CBF11A21E4A8}"/>
              </a:ext>
            </a:extLst>
          </p:cNvPr>
          <p:cNvSpPr>
            <a:spLocks noGrp="1"/>
          </p:cNvSpPr>
          <p:nvPr>
            <p:ph type="ftr" sz="quarter" idx="11"/>
          </p:nvPr>
        </p:nvSpPr>
        <p:spPr/>
        <p:txBody>
          <a:bodyPr/>
          <a:lstStyle/>
          <a:p>
            <a:r>
              <a:rPr lang="fr-FR" dirty="0"/>
              <a:t>PECB x EZ Course Intro</a:t>
            </a:r>
            <a:endParaRPr lang="en-US" dirty="0"/>
          </a:p>
        </p:txBody>
      </p:sp>
      <p:sp>
        <p:nvSpPr>
          <p:cNvPr id="9" name="Slide Number Placeholder 8">
            <a:extLst>
              <a:ext uri="{FF2B5EF4-FFF2-40B4-BE49-F238E27FC236}">
                <a16:creationId xmlns:a16="http://schemas.microsoft.com/office/drawing/2014/main" id="{DD0D3B11-A31F-877B-B13D-93E0CC54BB0E}"/>
              </a:ext>
            </a:extLst>
          </p:cNvPr>
          <p:cNvSpPr>
            <a:spLocks noGrp="1"/>
          </p:cNvSpPr>
          <p:nvPr>
            <p:ph type="sldNum" sz="quarter" idx="12"/>
          </p:nvPr>
        </p:nvSpPr>
        <p:spPr/>
        <p:txBody>
          <a:bodyPr/>
          <a:lstStyle/>
          <a:p>
            <a:fld id="{82F124AB-F6A7-4B85-8876-0AE335FCCE10}" type="slidenum">
              <a:rPr lang="en-US" smtClean="0"/>
              <a:t>13</a:t>
            </a:fld>
            <a:endParaRPr lang="en-US"/>
          </a:p>
        </p:txBody>
      </p:sp>
      <p:pic>
        <p:nvPicPr>
          <p:cNvPr id="10" name="Picture 9">
            <a:extLst>
              <a:ext uri="{FF2B5EF4-FFF2-40B4-BE49-F238E27FC236}">
                <a16:creationId xmlns:a16="http://schemas.microsoft.com/office/drawing/2014/main" id="{3DCE193E-3E79-2A62-FBE5-6C6AA15CE9D0}"/>
              </a:ext>
            </a:extLst>
          </p:cNvPr>
          <p:cNvPicPr>
            <a:picLocks noChangeAspect="1"/>
          </p:cNvPicPr>
          <p:nvPr/>
        </p:nvPicPr>
        <p:blipFill>
          <a:blip r:embed="rId2"/>
          <a:stretch>
            <a:fillRect/>
          </a:stretch>
        </p:blipFill>
        <p:spPr>
          <a:xfrm>
            <a:off x="9621520" y="198724"/>
            <a:ext cx="975360" cy="334973"/>
          </a:xfrm>
          <a:prstGeom prst="rect">
            <a:avLst/>
          </a:prstGeom>
        </p:spPr>
      </p:pic>
      <p:sp>
        <p:nvSpPr>
          <p:cNvPr id="18" name="Title 1">
            <a:extLst>
              <a:ext uri="{FF2B5EF4-FFF2-40B4-BE49-F238E27FC236}">
                <a16:creationId xmlns:a16="http://schemas.microsoft.com/office/drawing/2014/main" id="{0BBF7767-328C-EBC7-8E79-972487DDDB37}"/>
              </a:ext>
            </a:extLst>
          </p:cNvPr>
          <p:cNvSpPr>
            <a:spLocks noGrp="1"/>
          </p:cNvSpPr>
          <p:nvPr>
            <p:ph type="title"/>
          </p:nvPr>
        </p:nvSpPr>
        <p:spPr>
          <a:xfrm>
            <a:off x="248815" y="365126"/>
            <a:ext cx="11625943" cy="549274"/>
          </a:xfrm>
        </p:spPr>
        <p:txBody>
          <a:bodyPr>
            <a:normAutofit/>
          </a:bodyPr>
          <a:lstStyle/>
          <a:p>
            <a:r>
              <a:rPr lang="fr-FR" altLang="zh-TW" sz="2000" b="1" dirty="0">
                <a:latin typeface="Arial"/>
                <a:ea typeface="新細明體"/>
                <a:cs typeface="Arial"/>
              </a:rPr>
              <a:t>Notification Emails</a:t>
            </a:r>
            <a:endParaRPr lang="fr-FR" altLang="zh-TW" sz="2000" b="1" dirty="0">
              <a:latin typeface="Arial" panose="020B0604020202020204" pitchFamily="34" charset="0"/>
              <a:ea typeface="新細明體"/>
              <a:cs typeface="Arial" panose="020B0604020202020204" pitchFamily="34" charset="0"/>
            </a:endParaRPr>
          </a:p>
        </p:txBody>
      </p:sp>
      <p:pic>
        <p:nvPicPr>
          <p:cNvPr id="2" name="圖片 1" descr="一張含有 文字, 螢幕擷取畫面, 字型, 數字 的圖片&#10;&#10;AI 產生的內容可能不正確。">
            <a:extLst>
              <a:ext uri="{FF2B5EF4-FFF2-40B4-BE49-F238E27FC236}">
                <a16:creationId xmlns:a16="http://schemas.microsoft.com/office/drawing/2014/main" id="{68E5B81C-BFE1-DD2B-F1A7-C044B32BC08F}"/>
              </a:ext>
            </a:extLst>
          </p:cNvPr>
          <p:cNvPicPr>
            <a:picLocks noChangeAspect="1"/>
          </p:cNvPicPr>
          <p:nvPr/>
        </p:nvPicPr>
        <p:blipFill>
          <a:blip r:embed="rId3"/>
          <a:stretch>
            <a:fillRect/>
          </a:stretch>
        </p:blipFill>
        <p:spPr>
          <a:xfrm>
            <a:off x="432390" y="1407292"/>
            <a:ext cx="5240024" cy="4321733"/>
          </a:xfrm>
          <a:prstGeom prst="rect">
            <a:avLst/>
          </a:prstGeom>
        </p:spPr>
      </p:pic>
      <p:pic>
        <p:nvPicPr>
          <p:cNvPr id="11" name="圖片 10" descr="一張含有 文字, 螢幕擷取畫面, 字型, 數字 的圖片&#10;&#10;AI 產生的內容可能不正確。">
            <a:extLst>
              <a:ext uri="{FF2B5EF4-FFF2-40B4-BE49-F238E27FC236}">
                <a16:creationId xmlns:a16="http://schemas.microsoft.com/office/drawing/2014/main" id="{288C88FC-5916-A5ED-08E4-89F386853704}"/>
              </a:ext>
            </a:extLst>
          </p:cNvPr>
          <p:cNvPicPr>
            <a:picLocks noChangeAspect="1"/>
          </p:cNvPicPr>
          <p:nvPr/>
        </p:nvPicPr>
        <p:blipFill>
          <a:blip r:embed="rId4"/>
          <a:stretch>
            <a:fillRect/>
          </a:stretch>
        </p:blipFill>
        <p:spPr>
          <a:xfrm>
            <a:off x="5722114" y="1399648"/>
            <a:ext cx="4567302" cy="5134611"/>
          </a:xfrm>
          <a:prstGeom prst="rect">
            <a:avLst/>
          </a:prstGeom>
        </p:spPr>
      </p:pic>
      <p:sp>
        <p:nvSpPr>
          <p:cNvPr id="13" name="文字方塊 12">
            <a:extLst>
              <a:ext uri="{FF2B5EF4-FFF2-40B4-BE49-F238E27FC236}">
                <a16:creationId xmlns:a16="http://schemas.microsoft.com/office/drawing/2014/main" id="{02B1FC1F-98DF-C98B-56C3-047AA2C7877A}"/>
              </a:ext>
            </a:extLst>
          </p:cNvPr>
          <p:cNvSpPr txBox="1"/>
          <p:nvPr/>
        </p:nvSpPr>
        <p:spPr>
          <a:xfrm>
            <a:off x="590811" y="987469"/>
            <a:ext cx="38705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b="1" u="sng"/>
              <a:t>KATE Course content assigned</a:t>
            </a:r>
            <a:endParaRPr lang="en-US" altLang="zh-TW"/>
          </a:p>
        </p:txBody>
      </p:sp>
      <p:sp>
        <p:nvSpPr>
          <p:cNvPr id="15" name="文字方塊 14">
            <a:extLst>
              <a:ext uri="{FF2B5EF4-FFF2-40B4-BE49-F238E27FC236}">
                <a16:creationId xmlns:a16="http://schemas.microsoft.com/office/drawing/2014/main" id="{51013076-D243-BFA3-12F5-DB155F994733}"/>
              </a:ext>
            </a:extLst>
          </p:cNvPr>
          <p:cNvSpPr txBox="1"/>
          <p:nvPr/>
        </p:nvSpPr>
        <p:spPr>
          <a:xfrm>
            <a:off x="5507277" y="987470"/>
            <a:ext cx="6563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b="1" u="sng" dirty="0">
                <a:ea typeface="新細明體"/>
              </a:rPr>
              <a:t>PECB course coupon code for examination and certification</a:t>
            </a:r>
            <a:endParaRPr lang="en-US" altLang="zh-TW" dirty="0">
              <a:ea typeface="新細明體"/>
            </a:endParaRPr>
          </a:p>
        </p:txBody>
      </p:sp>
    </p:spTree>
    <p:extLst>
      <p:ext uri="{BB962C8B-B14F-4D97-AF65-F5344CB8AC3E}">
        <p14:creationId xmlns:p14="http://schemas.microsoft.com/office/powerpoint/2010/main" val="43009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0099A-8701-D22E-7FD0-B8FAF1DA7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BAAE0-CBC8-11CB-B78C-AA5F783D54D3}"/>
              </a:ext>
            </a:extLst>
          </p:cNvPr>
          <p:cNvSpPr>
            <a:spLocks noGrp="1"/>
          </p:cNvSpPr>
          <p:nvPr>
            <p:ph type="title"/>
          </p:nvPr>
        </p:nvSpPr>
        <p:spPr>
          <a:xfrm>
            <a:off x="248815" y="365126"/>
            <a:ext cx="11625943" cy="549274"/>
          </a:xfrm>
        </p:spPr>
        <p:txBody>
          <a:bodyPr>
            <a:normAutofit/>
          </a:bodyPr>
          <a:lstStyle/>
          <a:p>
            <a:r>
              <a:rPr lang="en-US" altLang="zh-TW" sz="2000" dirty="0">
                <a:latin typeface="Arial" panose="020B0604020202020204" pitchFamily="34" charset="0"/>
                <a:cs typeface="Arial" panose="020B0604020202020204" pitchFamily="34" charset="0"/>
              </a:rPr>
              <a:t> </a:t>
            </a:r>
            <a:r>
              <a:rPr lang="en-US" altLang="zh-TW" sz="2000" b="1" dirty="0">
                <a:latin typeface="Arial" panose="020B0604020202020204" pitchFamily="34" charset="0"/>
                <a:cs typeface="Arial" panose="020B0604020202020204" pitchFamily="34" charset="0"/>
              </a:rPr>
              <a:t>ISO/IEC 27001 Information Security Management Systems</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E743507-3FA8-CEDA-9CC5-8BF5A6414498}"/>
              </a:ext>
            </a:extLst>
          </p:cNvPr>
          <p:cNvSpPr txBox="1"/>
          <p:nvPr/>
        </p:nvSpPr>
        <p:spPr>
          <a:xfrm>
            <a:off x="283028" y="1049325"/>
            <a:ext cx="5682343" cy="2031325"/>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27001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ISO/IEC 27001 certification represents a global benchmark in Information Security Management Systems (ISMS). This certification guides organizations in implementing a structured method for safeguarding sensitive information. It involves a comprehensive framework for pinpointing, evaluating, and addressing information security risks, crucial for maintaining the confidentiality, integrity, and availability of vital organizational data. </a:t>
            </a:r>
          </a:p>
        </p:txBody>
      </p:sp>
      <p:sp>
        <p:nvSpPr>
          <p:cNvPr id="13" name="TextBox 12">
            <a:extLst>
              <a:ext uri="{FF2B5EF4-FFF2-40B4-BE49-F238E27FC236}">
                <a16:creationId xmlns:a16="http://schemas.microsoft.com/office/drawing/2014/main" id="{86B5D4E1-893F-42B4-C6F9-A6E8FF1A9576}"/>
              </a:ext>
            </a:extLst>
          </p:cNvPr>
          <p:cNvSpPr txBox="1"/>
          <p:nvPr/>
        </p:nvSpPr>
        <p:spPr>
          <a:xfrm>
            <a:off x="6061786" y="1049325"/>
            <a:ext cx="5784980"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27001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Achieving the ISO/IEC 27001 certification is a testament to your dedication to information security, a critical aspect in our digitally-driven world. This certification equips you with essential skills and knowledge for proficient management and protection of sensitive organizational data. It not only elevates your professional standing but also prepares you to tackle the dynamic challenges in information security. Furthermore, being ISO/IEC 27001 certified aligns you with an international network of experts adept in upholding stringent security measures, thereby, enhancing your value in any professional setting. </a:t>
            </a:r>
          </a:p>
        </p:txBody>
      </p:sp>
      <p:graphicFrame>
        <p:nvGraphicFramePr>
          <p:cNvPr id="16" name="Table 15">
            <a:extLst>
              <a:ext uri="{FF2B5EF4-FFF2-40B4-BE49-F238E27FC236}">
                <a16:creationId xmlns:a16="http://schemas.microsoft.com/office/drawing/2014/main" id="{6FBF43B9-D5A4-D08A-0000-B8C3E294C5B5}"/>
              </a:ext>
            </a:extLst>
          </p:cNvPr>
          <p:cNvGraphicFramePr>
            <a:graphicFrameLocks noGrp="1"/>
          </p:cNvGraphicFramePr>
          <p:nvPr>
            <p:extLst>
              <p:ext uri="{D42A27DB-BD31-4B8C-83A1-F6EECF244321}">
                <p14:modId xmlns:p14="http://schemas.microsoft.com/office/powerpoint/2010/main" val="3066572514"/>
              </p:ext>
            </p:extLst>
          </p:nvPr>
        </p:nvGraphicFramePr>
        <p:xfrm>
          <a:off x="283027" y="3976398"/>
          <a:ext cx="11498424" cy="2578675"/>
        </p:xfrm>
        <a:graphic>
          <a:graphicData uri="http://schemas.openxmlformats.org/drawingml/2006/table">
            <a:tbl>
              <a:tblPr firstRow="1" bandRow="1">
                <a:tableStyleId>{5C22544A-7EE6-4342-B048-85BDC9FD1C3A}</a:tableStyleId>
              </a:tblPr>
              <a:tblGrid>
                <a:gridCol w="7629332">
                  <a:extLst>
                    <a:ext uri="{9D8B030D-6E8A-4147-A177-3AD203B41FA5}">
                      <a16:colId xmlns:a16="http://schemas.microsoft.com/office/drawing/2014/main" val="3683799457"/>
                    </a:ext>
                  </a:extLst>
                </a:gridCol>
                <a:gridCol w="1231641">
                  <a:extLst>
                    <a:ext uri="{9D8B030D-6E8A-4147-A177-3AD203B41FA5}">
                      <a16:colId xmlns:a16="http://schemas.microsoft.com/office/drawing/2014/main" val="2058238445"/>
                    </a:ext>
                  </a:extLst>
                </a:gridCol>
                <a:gridCol w="1306286">
                  <a:extLst>
                    <a:ext uri="{9D8B030D-6E8A-4147-A177-3AD203B41FA5}">
                      <a16:colId xmlns:a16="http://schemas.microsoft.com/office/drawing/2014/main" val="427815751"/>
                    </a:ext>
                  </a:extLst>
                </a:gridCol>
                <a:gridCol w="1331165">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300" b="1" dirty="0"/>
                        <a:t>ISO/IEC 27001 Foundation</a:t>
                      </a:r>
                    </a:p>
                    <a:p>
                      <a:r>
                        <a:rPr lang="en-US" sz="1300" dirty="0"/>
                        <a:t>Gain knowledge on the fundamental components necessary to implement and manage an ISMS based on ISO/IEC 27001</a:t>
                      </a:r>
                    </a:p>
                  </a:txBody>
                  <a:tcPr>
                    <a:solidFill>
                      <a:schemeClr val="bg1">
                        <a:lumMod val="95000"/>
                      </a:schemeClr>
                    </a:solidFill>
                  </a:tcPr>
                </a:tc>
                <a:tc>
                  <a:txBody>
                    <a:bodyPr/>
                    <a:lstStyle/>
                    <a:p>
                      <a:pPr algn="ctr"/>
                      <a:r>
                        <a:rPr lang="en-US" sz="1300" dirty="0"/>
                        <a:t>2 days</a:t>
                      </a:r>
                    </a:p>
                  </a:txBody>
                  <a:tcPr anchor="ctr">
                    <a:solidFill>
                      <a:schemeClr val="bg1">
                        <a:lumMod val="95000"/>
                      </a:schemeClr>
                    </a:solidFill>
                  </a:tcPr>
                </a:tc>
                <a:tc>
                  <a:txBody>
                    <a:bodyPr/>
                    <a:lstStyle/>
                    <a:p>
                      <a:pPr algn="ctr"/>
                      <a:r>
                        <a:rPr lang="en-US" sz="1300" dirty="0"/>
                        <a:t>---</a:t>
                      </a:r>
                    </a:p>
                  </a:txBody>
                  <a:tcPr anchor="ctr">
                    <a:solidFill>
                      <a:schemeClr val="bg1">
                        <a:lumMod val="95000"/>
                      </a:schemeClr>
                    </a:solidFill>
                  </a:tcPr>
                </a:tc>
                <a:tc>
                  <a:txBody>
                    <a:bodyPr/>
                    <a:lstStyle/>
                    <a:p>
                      <a:pPr algn="ctr"/>
                      <a:r>
                        <a:rPr lang="en-US" sz="1300" dirty="0"/>
                        <a:t>USD 220</a:t>
                      </a: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300" b="1" dirty="0"/>
                        <a:t>ISO/IEC 27001 Lead Implementer</a:t>
                      </a:r>
                    </a:p>
                    <a:p>
                      <a:r>
                        <a:rPr lang="en-US" sz="1300" dirty="0"/>
                        <a:t>Develop the skills to support an organization in implementing and maintaining an ISMS based on ISO/IEC 27001</a:t>
                      </a:r>
                    </a:p>
                  </a:txBody>
                  <a:tcPr>
                    <a:solidFill>
                      <a:schemeClr val="bg1">
                        <a:lumMod val="95000"/>
                      </a:schemeClr>
                    </a:solidFill>
                  </a:tcPr>
                </a:tc>
                <a:tc>
                  <a:txBody>
                    <a:bodyPr/>
                    <a:lstStyle/>
                    <a:p>
                      <a:pPr algn="ctr"/>
                      <a:r>
                        <a:rPr lang="en-US" sz="1300" dirty="0"/>
                        <a:t>5 days</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610</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580</a:t>
                      </a: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r>
                        <a:rPr lang="en-US" sz="1300" b="1" dirty="0"/>
                        <a:t>ISO/IEC 27001 Lead Auditor</a:t>
                      </a:r>
                    </a:p>
                    <a:p>
                      <a:r>
                        <a:rPr lang="en-US" sz="1300" dirty="0"/>
                        <a:t>Acquire the knowledge and skills to perform an ISMS audit by applying widely recognized audit principles, procedures, and techniques</a:t>
                      </a:r>
                    </a:p>
                  </a:txBody>
                  <a:tcPr>
                    <a:solidFill>
                      <a:schemeClr val="bg1">
                        <a:lumMod val="95000"/>
                      </a:schemeClr>
                    </a:solidFill>
                  </a:tcPr>
                </a:tc>
                <a:tc>
                  <a:txBody>
                    <a:bodyPr/>
                    <a:lstStyle/>
                    <a:p>
                      <a:pPr algn="ctr"/>
                      <a:r>
                        <a:rPr lang="en-US" sz="1300" dirty="0"/>
                        <a:t>5 days</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610</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580</a:t>
                      </a: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3" name="tbCopyright">
            <a:extLst>
              <a:ext uri="{FF2B5EF4-FFF2-40B4-BE49-F238E27FC236}">
                <a16:creationId xmlns:a16="http://schemas.microsoft.com/office/drawing/2014/main" id="{D9231109-B45C-E322-59C2-054AC153A7FD}"/>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4" name="Footer Placeholder 3">
            <a:extLst>
              <a:ext uri="{FF2B5EF4-FFF2-40B4-BE49-F238E27FC236}">
                <a16:creationId xmlns:a16="http://schemas.microsoft.com/office/drawing/2014/main" id="{D4058234-C8EB-57B3-BC2D-B4010617D24D}"/>
              </a:ext>
            </a:extLst>
          </p:cNvPr>
          <p:cNvSpPr>
            <a:spLocks noGrp="1"/>
          </p:cNvSpPr>
          <p:nvPr>
            <p:ph type="ftr" sz="quarter" idx="11"/>
          </p:nvPr>
        </p:nvSpPr>
        <p:spPr/>
        <p:txBody>
          <a:bodyPr/>
          <a:lstStyle/>
          <a:p>
            <a:r>
              <a:rPr lang="fr-FR"/>
              <a:t>PECB x EZ Course Intro</a:t>
            </a:r>
            <a:endParaRPr lang="en-US"/>
          </a:p>
        </p:txBody>
      </p:sp>
      <p:sp>
        <p:nvSpPr>
          <p:cNvPr id="5" name="Slide Number Placeholder 4">
            <a:extLst>
              <a:ext uri="{FF2B5EF4-FFF2-40B4-BE49-F238E27FC236}">
                <a16:creationId xmlns:a16="http://schemas.microsoft.com/office/drawing/2014/main" id="{744F6FBE-6188-A4FD-47B0-820151850B0B}"/>
              </a:ext>
            </a:extLst>
          </p:cNvPr>
          <p:cNvSpPr>
            <a:spLocks noGrp="1"/>
          </p:cNvSpPr>
          <p:nvPr>
            <p:ph type="sldNum" sz="quarter" idx="12"/>
          </p:nvPr>
        </p:nvSpPr>
        <p:spPr/>
        <p:txBody>
          <a:bodyPr/>
          <a:lstStyle/>
          <a:p>
            <a:fld id="{82F124AB-F6A7-4B85-8876-0AE335FCCE10}" type="slidenum">
              <a:rPr lang="en-US" smtClean="0"/>
              <a:t>2</a:t>
            </a:fld>
            <a:endParaRPr lang="en-US"/>
          </a:p>
        </p:txBody>
      </p:sp>
      <p:pic>
        <p:nvPicPr>
          <p:cNvPr id="7" name="Picture 6">
            <a:extLst>
              <a:ext uri="{FF2B5EF4-FFF2-40B4-BE49-F238E27FC236}">
                <a16:creationId xmlns:a16="http://schemas.microsoft.com/office/drawing/2014/main" id="{298B27A7-FAD3-6E30-F909-3F78F6FAD20B}"/>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186205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73498-3083-325D-A82C-4C314471E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DAA17-3853-45DE-62B5-F3E0E3F198DD}"/>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ISO/IEC 27002 Information Security Controls</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2334047-7C53-11D5-A74E-3B5F100F1FE8}"/>
              </a:ext>
            </a:extLst>
          </p:cNvPr>
          <p:cNvSpPr txBox="1"/>
          <p:nvPr/>
        </p:nvSpPr>
        <p:spPr>
          <a:xfrm>
            <a:off x="283028" y="1049325"/>
            <a:ext cx="5682343" cy="2893100"/>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27002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ISO/IEC 27002 is a globally recognized standard offering a robust guide for enhancing information security management in organizations. This standard lays out an extensive set of security controls and best practices. It encompasses various domains including risk management, compliance, formulation of security policies, training of employees, incident management, and managing supplier relations. ISO/IEC 27002 plays a pivotal role in helping organizations protect their sensitive data, comply with legal and regulatory obligations, and cultivate a strong security culture. According to the estimates of Cisco, the number of DDoS attacks will increase to 15.4 million by 2023.</a:t>
            </a:r>
          </a:p>
        </p:txBody>
      </p:sp>
      <p:sp>
        <p:nvSpPr>
          <p:cNvPr id="13" name="TextBox 12">
            <a:extLst>
              <a:ext uri="{FF2B5EF4-FFF2-40B4-BE49-F238E27FC236}">
                <a16:creationId xmlns:a16="http://schemas.microsoft.com/office/drawing/2014/main" id="{FDBE9684-7B76-1A03-19B3-FAFD539D8A28}"/>
              </a:ext>
            </a:extLst>
          </p:cNvPr>
          <p:cNvSpPr txBox="1"/>
          <p:nvPr/>
        </p:nvSpPr>
        <p:spPr>
          <a:xfrm>
            <a:off x="6061786" y="1049325"/>
            <a:ext cx="5784980" cy="2677656"/>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27002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ISO/IEC 27002 training course is vital for information security professionals as it offers a globally recognized framework of security controls and best practices. This framework helps professionals protect sensitive data effectively, stay compliant with regulations, and enhance their career prospects. Adhering to ISO/IEC 27002 demonstrates expertise in information security and equips professionals to navigate evolving cyber threats with confidence. Moreover, ISO/IEC 27002 empowers professionals to navigate the complex landscape of information security with assurance, ensuring the confidentiality, integrity, and availability of critical data.</a:t>
            </a:r>
          </a:p>
        </p:txBody>
      </p:sp>
      <p:graphicFrame>
        <p:nvGraphicFramePr>
          <p:cNvPr id="16" name="Table 15">
            <a:extLst>
              <a:ext uri="{FF2B5EF4-FFF2-40B4-BE49-F238E27FC236}">
                <a16:creationId xmlns:a16="http://schemas.microsoft.com/office/drawing/2014/main" id="{97A02899-2A7D-BCE0-876C-091B5A1C64AE}"/>
              </a:ext>
            </a:extLst>
          </p:cNvPr>
          <p:cNvGraphicFramePr>
            <a:graphicFrameLocks noGrp="1"/>
          </p:cNvGraphicFramePr>
          <p:nvPr>
            <p:extLst>
              <p:ext uri="{D42A27DB-BD31-4B8C-83A1-F6EECF244321}">
                <p14:modId xmlns:p14="http://schemas.microsoft.com/office/powerpoint/2010/main" val="2271707214"/>
              </p:ext>
            </p:extLst>
          </p:nvPr>
        </p:nvGraphicFramePr>
        <p:xfrm>
          <a:off x="283027" y="3976398"/>
          <a:ext cx="11498424" cy="2578675"/>
        </p:xfrm>
        <a:graphic>
          <a:graphicData uri="http://schemas.openxmlformats.org/drawingml/2006/table">
            <a:tbl>
              <a:tblPr firstRow="1" bandRow="1">
                <a:tableStyleId>{5C22544A-7EE6-4342-B048-85BDC9FD1C3A}</a:tableStyleId>
              </a:tblPr>
              <a:tblGrid>
                <a:gridCol w="7697757">
                  <a:extLst>
                    <a:ext uri="{9D8B030D-6E8A-4147-A177-3AD203B41FA5}">
                      <a16:colId xmlns:a16="http://schemas.microsoft.com/office/drawing/2014/main" val="3683799457"/>
                    </a:ext>
                  </a:extLst>
                </a:gridCol>
                <a:gridCol w="1219200">
                  <a:extLst>
                    <a:ext uri="{9D8B030D-6E8A-4147-A177-3AD203B41FA5}">
                      <a16:colId xmlns:a16="http://schemas.microsoft.com/office/drawing/2014/main" val="2058238445"/>
                    </a:ext>
                  </a:extLst>
                </a:gridCol>
                <a:gridCol w="1156996">
                  <a:extLst>
                    <a:ext uri="{9D8B030D-6E8A-4147-A177-3AD203B41FA5}">
                      <a16:colId xmlns:a16="http://schemas.microsoft.com/office/drawing/2014/main" val="427815751"/>
                    </a:ext>
                  </a:extLst>
                </a:gridCol>
                <a:gridCol w="1424471">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300" b="1" dirty="0"/>
                        <a:t>ISO/IEC 27002 Foundation </a:t>
                      </a:r>
                    </a:p>
                    <a:p>
                      <a:r>
                        <a:rPr lang="en-US" sz="1300" b="0" dirty="0"/>
                        <a:t>Gain knowledge on information security management practices including the selection, implementation, and management of controls based on ISO/IEC 27002 </a:t>
                      </a:r>
                    </a:p>
                  </a:txBody>
                  <a:tcPr>
                    <a:solidFill>
                      <a:schemeClr val="bg1">
                        <a:lumMod val="95000"/>
                      </a:schemeClr>
                    </a:solidFill>
                  </a:tcPr>
                </a:tc>
                <a:tc>
                  <a:txBody>
                    <a:bodyPr/>
                    <a:lstStyle/>
                    <a:p>
                      <a:pPr algn="ctr"/>
                      <a:r>
                        <a:rPr lang="en-US" sz="1300" dirty="0"/>
                        <a:t>2 days</a:t>
                      </a:r>
                    </a:p>
                  </a:txBody>
                  <a:tcPr anchor="ctr">
                    <a:solidFill>
                      <a:schemeClr val="bg1">
                        <a:lumMod val="95000"/>
                      </a:schemeClr>
                    </a:solidFill>
                  </a:tcPr>
                </a:tc>
                <a:tc>
                  <a:txBody>
                    <a:bodyPr/>
                    <a:lstStyle/>
                    <a:p>
                      <a:pPr algn="ctr"/>
                      <a:r>
                        <a:rPr lang="en-US" sz="1300" dirty="0"/>
                        <a:t>---</a:t>
                      </a:r>
                    </a:p>
                  </a:txBody>
                  <a:tcPr anchor="ctr">
                    <a:solidFill>
                      <a:schemeClr val="bg1">
                        <a:lumMod val="95000"/>
                      </a:schemeClr>
                    </a:solidFill>
                  </a:tcPr>
                </a:tc>
                <a:tc>
                  <a:txBody>
                    <a:bodyPr/>
                    <a:lstStyle/>
                    <a:p>
                      <a:pPr algn="ctr"/>
                      <a:r>
                        <a:rPr lang="en-US" sz="1300" dirty="0"/>
                        <a:t>USD 220</a:t>
                      </a: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300" b="1" dirty="0"/>
                        <a:t>ISO/IEC 27002 Manager </a:t>
                      </a:r>
                    </a:p>
                    <a:p>
                      <a:r>
                        <a:rPr lang="en-US" sz="1300" b="0" dirty="0"/>
                        <a:t>Develop the skills necessary to implement, manage, and communicate information security controls based on ISO/IEC 27002</a:t>
                      </a:r>
                    </a:p>
                  </a:txBody>
                  <a:tcPr>
                    <a:solidFill>
                      <a:schemeClr val="bg1">
                        <a:lumMod val="95000"/>
                      </a:schemeClr>
                    </a:solidFill>
                  </a:tcPr>
                </a:tc>
                <a:tc>
                  <a:txBody>
                    <a:bodyPr/>
                    <a:lstStyle/>
                    <a:p>
                      <a:pPr algn="ctr"/>
                      <a:r>
                        <a:rPr lang="en-US" sz="1300" dirty="0"/>
                        <a:t>3 days</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350</a:t>
                      </a: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r>
                        <a:rPr lang="en-US" sz="1300" b="1" dirty="0"/>
                        <a:t>ISO/IEC 27002 Lead Manager </a:t>
                      </a:r>
                      <a:endParaRPr lang="en-US" sz="1300" b="0" dirty="0"/>
                    </a:p>
                    <a:p>
                      <a:r>
                        <a:rPr lang="en-US" sz="1300" b="0" dirty="0"/>
                        <a:t>Master the concept, skills, and techniques to successfully implement and effectively manage information security controls based on ISO/IEC 27002 </a:t>
                      </a:r>
                    </a:p>
                  </a:txBody>
                  <a:tcPr>
                    <a:solidFill>
                      <a:schemeClr val="bg1">
                        <a:lumMod val="95000"/>
                      </a:schemeClr>
                    </a:solidFill>
                  </a:tcPr>
                </a:tc>
                <a:tc>
                  <a:txBody>
                    <a:bodyPr/>
                    <a:lstStyle/>
                    <a:p>
                      <a:pPr algn="ctr"/>
                      <a:r>
                        <a:rPr lang="en-US" sz="1300" dirty="0"/>
                        <a:t>5 days</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580</a:t>
                      </a: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4" name="tbCopyright">
            <a:extLst>
              <a:ext uri="{FF2B5EF4-FFF2-40B4-BE49-F238E27FC236}">
                <a16:creationId xmlns:a16="http://schemas.microsoft.com/office/drawing/2014/main" id="{7D5D3E63-DE8C-D57E-5136-582C7B829CB4}"/>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5065F221-1645-C520-079F-B7394877DF10}"/>
              </a:ext>
            </a:extLst>
          </p:cNvPr>
          <p:cNvSpPr>
            <a:spLocks noGrp="1"/>
          </p:cNvSpPr>
          <p:nvPr>
            <p:ph type="ftr" sz="quarter" idx="11"/>
          </p:nvPr>
        </p:nvSpPr>
        <p:spPr/>
        <p:txBody>
          <a:bodyPr/>
          <a:lstStyle/>
          <a:p>
            <a:r>
              <a:rPr lang="fr-FR"/>
              <a:t>PECB x EZ Course Intro</a:t>
            </a:r>
            <a:endParaRPr lang="en-US"/>
          </a:p>
        </p:txBody>
      </p:sp>
      <p:sp>
        <p:nvSpPr>
          <p:cNvPr id="5" name="Slide Number Placeholder 4">
            <a:extLst>
              <a:ext uri="{FF2B5EF4-FFF2-40B4-BE49-F238E27FC236}">
                <a16:creationId xmlns:a16="http://schemas.microsoft.com/office/drawing/2014/main" id="{828B0598-5CD9-DAFF-EAF6-943509C33885}"/>
              </a:ext>
            </a:extLst>
          </p:cNvPr>
          <p:cNvSpPr>
            <a:spLocks noGrp="1"/>
          </p:cNvSpPr>
          <p:nvPr>
            <p:ph type="sldNum" sz="quarter" idx="12"/>
          </p:nvPr>
        </p:nvSpPr>
        <p:spPr/>
        <p:txBody>
          <a:bodyPr/>
          <a:lstStyle/>
          <a:p>
            <a:fld id="{82F124AB-F6A7-4B85-8876-0AE335FCCE10}" type="slidenum">
              <a:rPr lang="en-US" smtClean="0"/>
              <a:t>3</a:t>
            </a:fld>
            <a:endParaRPr lang="en-US"/>
          </a:p>
        </p:txBody>
      </p:sp>
      <p:pic>
        <p:nvPicPr>
          <p:cNvPr id="6" name="Picture 5">
            <a:extLst>
              <a:ext uri="{FF2B5EF4-FFF2-40B4-BE49-F238E27FC236}">
                <a16:creationId xmlns:a16="http://schemas.microsoft.com/office/drawing/2014/main" id="{97061058-84D2-512A-5131-CF0E8C978661}"/>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136106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BB3D-E60E-8C86-3593-5F60658E9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F086C-124C-C979-60F5-748C1E2A0126}"/>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 ISO/IEC 27005 Information Security Risk Management</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55B6D8-F7C9-72C3-69F4-23261A9A0A42}"/>
              </a:ext>
            </a:extLst>
          </p:cNvPr>
          <p:cNvSpPr txBox="1"/>
          <p:nvPr/>
        </p:nvSpPr>
        <p:spPr>
          <a:xfrm>
            <a:off x="283028" y="1049325"/>
            <a:ext cx="5682343" cy="2893100"/>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27005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 ISO/IEC 27005 sets the benchmark for guidelines in information security risk management. This standard facilitates a methodical approach for organizations to identify, assess, and manage risks associated with their information assets. It guides in recognizing potential threats and vulnerabilities, alongside evaluating the possible </a:t>
            </a:r>
          </a:p>
          <a:p>
            <a:pPr algn="just"/>
            <a:r>
              <a:rPr lang="en-US" sz="1400" dirty="0">
                <a:latin typeface="Arial" panose="020B0604020202020204" pitchFamily="34" charset="0"/>
                <a:cs typeface="Arial" panose="020B0604020202020204" pitchFamily="34" charset="0"/>
              </a:rPr>
              <a:t>impacts of these risks. Additionally, ISO/IEC 27005 aids in ranking risks according to their level of significance, ensuring that the most critical issues are addressed first. A key focus of this standard is the continuous monitoring and reassessment of risk management strategies, to guarantee the efficacy of implemented security measures.</a:t>
            </a:r>
          </a:p>
        </p:txBody>
      </p:sp>
      <p:sp>
        <p:nvSpPr>
          <p:cNvPr id="13" name="TextBox 12">
            <a:extLst>
              <a:ext uri="{FF2B5EF4-FFF2-40B4-BE49-F238E27FC236}">
                <a16:creationId xmlns:a16="http://schemas.microsoft.com/office/drawing/2014/main" id="{807607A7-C2AC-ADD3-9025-DF383523B818}"/>
              </a:ext>
            </a:extLst>
          </p:cNvPr>
          <p:cNvSpPr txBox="1"/>
          <p:nvPr/>
        </p:nvSpPr>
        <p:spPr>
          <a:xfrm>
            <a:off x="6061786" y="1049325"/>
            <a:ext cx="5784980" cy="2246769"/>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27005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ISO/IEC 27005 training course is very important for information security professionals. It equips professionals with the skills to identify threats, vulnerabilities, and their impacts, making informed risk mitigation decisions. Proficiency in ISO/IEC 27005 is highly valued in the cybersecurity industry, contributing to career growth by showcasing expertise in safeguarding information assets and aligning with industry standards. This standard empowers professionals to excel in the dynamic and crucial field of information security.</a:t>
            </a:r>
          </a:p>
        </p:txBody>
      </p:sp>
      <p:graphicFrame>
        <p:nvGraphicFramePr>
          <p:cNvPr id="16" name="Table 15">
            <a:extLst>
              <a:ext uri="{FF2B5EF4-FFF2-40B4-BE49-F238E27FC236}">
                <a16:creationId xmlns:a16="http://schemas.microsoft.com/office/drawing/2014/main" id="{FD609064-E822-AF6D-3A77-3CC506A5DCDE}"/>
              </a:ext>
            </a:extLst>
          </p:cNvPr>
          <p:cNvGraphicFramePr>
            <a:graphicFrameLocks noGrp="1"/>
          </p:cNvGraphicFramePr>
          <p:nvPr>
            <p:extLst>
              <p:ext uri="{D42A27DB-BD31-4B8C-83A1-F6EECF244321}">
                <p14:modId xmlns:p14="http://schemas.microsoft.com/office/powerpoint/2010/main" val="1232709691"/>
              </p:ext>
            </p:extLst>
          </p:nvPr>
        </p:nvGraphicFramePr>
        <p:xfrm>
          <a:off x="283027" y="3976398"/>
          <a:ext cx="11498424" cy="2578675"/>
        </p:xfrm>
        <a:graphic>
          <a:graphicData uri="http://schemas.openxmlformats.org/drawingml/2006/table">
            <a:tbl>
              <a:tblPr firstRow="1" bandRow="1">
                <a:tableStyleId>{5C22544A-7EE6-4342-B048-85BDC9FD1C3A}</a:tableStyleId>
              </a:tblPr>
              <a:tblGrid>
                <a:gridCol w="7573349">
                  <a:extLst>
                    <a:ext uri="{9D8B030D-6E8A-4147-A177-3AD203B41FA5}">
                      <a16:colId xmlns:a16="http://schemas.microsoft.com/office/drawing/2014/main" val="3683799457"/>
                    </a:ext>
                  </a:extLst>
                </a:gridCol>
                <a:gridCol w="1368489">
                  <a:extLst>
                    <a:ext uri="{9D8B030D-6E8A-4147-A177-3AD203B41FA5}">
                      <a16:colId xmlns:a16="http://schemas.microsoft.com/office/drawing/2014/main" val="2058238445"/>
                    </a:ext>
                  </a:extLst>
                </a:gridCol>
                <a:gridCol w="1244082">
                  <a:extLst>
                    <a:ext uri="{9D8B030D-6E8A-4147-A177-3AD203B41FA5}">
                      <a16:colId xmlns:a16="http://schemas.microsoft.com/office/drawing/2014/main" val="427815751"/>
                    </a:ext>
                  </a:extLst>
                </a:gridCol>
                <a:gridCol w="1312504">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300" b="1" dirty="0"/>
                        <a:t>ISO/IEC 27005 Foundation </a:t>
                      </a:r>
                    </a:p>
                    <a:p>
                      <a:r>
                        <a:rPr lang="en-US" sz="1300" b="0" dirty="0"/>
                        <a:t>Gain knowledge on interpreting the guidelines of ISO/IEC 27005 in order to identify, assess, and manage information security-related risks </a:t>
                      </a:r>
                    </a:p>
                  </a:txBody>
                  <a:tcPr>
                    <a:solidFill>
                      <a:schemeClr val="bg1">
                        <a:lumMod val="95000"/>
                      </a:schemeClr>
                    </a:solidFill>
                  </a:tcPr>
                </a:tc>
                <a:tc>
                  <a:txBody>
                    <a:bodyPr/>
                    <a:lstStyle/>
                    <a:p>
                      <a:pPr algn="ctr"/>
                      <a:r>
                        <a:rPr lang="en-US" sz="1300" dirty="0"/>
                        <a:t>2 days</a:t>
                      </a:r>
                    </a:p>
                  </a:txBody>
                  <a:tcPr anchor="ctr">
                    <a:solidFill>
                      <a:schemeClr val="bg1">
                        <a:lumMod val="95000"/>
                      </a:schemeClr>
                    </a:solidFill>
                  </a:tcPr>
                </a:tc>
                <a:tc>
                  <a:txBody>
                    <a:bodyPr/>
                    <a:lstStyle/>
                    <a:p>
                      <a:pPr algn="ctr"/>
                      <a:r>
                        <a:rPr lang="en-US" sz="1300" dirty="0"/>
                        <a:t>---</a:t>
                      </a:r>
                    </a:p>
                  </a:txBody>
                  <a:tcPr anchor="ctr">
                    <a:solidFill>
                      <a:schemeClr val="bg1">
                        <a:lumMod val="95000"/>
                      </a:schemeClr>
                    </a:solidFill>
                  </a:tcPr>
                </a:tc>
                <a:tc>
                  <a:txBody>
                    <a:bodyPr/>
                    <a:lstStyle/>
                    <a:p>
                      <a:pPr algn="ctr"/>
                      <a:r>
                        <a:rPr lang="en-US" sz="1300" dirty="0"/>
                        <a:t>USD 220</a:t>
                      </a: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300" b="1" dirty="0"/>
                        <a:t>ISO/IEC 27005 Risk Manager </a:t>
                      </a:r>
                    </a:p>
                    <a:p>
                      <a:r>
                        <a:rPr lang="en-US" sz="1300" b="0" dirty="0"/>
                        <a:t>Develop the skills to carry out risk management processes related to information security assets by following the guidelines of ISO/IEC 27005</a:t>
                      </a:r>
                    </a:p>
                  </a:txBody>
                  <a:tcPr>
                    <a:solidFill>
                      <a:schemeClr val="bg1">
                        <a:lumMod val="95000"/>
                      </a:schemeClr>
                    </a:solidFill>
                  </a:tcPr>
                </a:tc>
                <a:tc>
                  <a:txBody>
                    <a:bodyPr/>
                    <a:lstStyle/>
                    <a:p>
                      <a:pPr algn="ctr"/>
                      <a:r>
                        <a:rPr lang="en-US" sz="1300" dirty="0"/>
                        <a:t>3 days</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350</a:t>
                      </a: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r>
                        <a:rPr lang="en-US" sz="1300" b="1" dirty="0"/>
                        <a:t>ISO/IEC 27005 Lead Risk Manager </a:t>
                      </a:r>
                    </a:p>
                    <a:p>
                      <a:r>
                        <a:rPr lang="en-US" sz="1300" b="0" dirty="0"/>
                        <a:t>Acquire the expertise to support an organization in performing information security risk management processes by referring to the guidelines of ISO/IEC 27005 </a:t>
                      </a:r>
                    </a:p>
                  </a:txBody>
                  <a:tcPr>
                    <a:solidFill>
                      <a:schemeClr val="bg1">
                        <a:lumMod val="95000"/>
                      </a:schemeClr>
                    </a:solidFill>
                  </a:tcPr>
                </a:tc>
                <a:tc>
                  <a:txBody>
                    <a:bodyPr/>
                    <a:lstStyle/>
                    <a:p>
                      <a:pPr algn="ctr"/>
                      <a:r>
                        <a:rPr lang="en-US" sz="1300" dirty="0"/>
                        <a:t>5 days</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610</a:t>
                      </a:r>
                    </a:p>
                  </a:txBody>
                  <a:tcPr anchor="ctr">
                    <a:solidFill>
                      <a:schemeClr val="bg1">
                        <a:lumMod val="95000"/>
                      </a:schemeClr>
                    </a:solidFill>
                  </a:tcPr>
                </a:tc>
                <a:tc>
                  <a:txBody>
                    <a:bodyPr/>
                    <a:lstStyle/>
                    <a:p>
                      <a:pPr marL="0" indent="0" algn="ctr">
                        <a:buFontTx/>
                        <a:buNone/>
                      </a:pPr>
                      <a:r>
                        <a:rPr lang="en-US" sz="1300" b="0" i="0" kern="1200" dirty="0">
                          <a:solidFill>
                            <a:schemeClr val="dk1"/>
                          </a:solidFill>
                          <a:effectLst/>
                          <a:latin typeface="+mn-lt"/>
                          <a:ea typeface="+mn-ea"/>
                          <a:cs typeface="+mn-cs"/>
                        </a:rPr>
                        <a:t>USD 580</a:t>
                      </a: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4" name="tbCopyright">
            <a:extLst>
              <a:ext uri="{FF2B5EF4-FFF2-40B4-BE49-F238E27FC236}">
                <a16:creationId xmlns:a16="http://schemas.microsoft.com/office/drawing/2014/main" id="{CC75814F-B859-675B-B00D-D6C18A80F980}"/>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BA46E0AA-12F6-670C-008D-7DE4E413AFE2}"/>
              </a:ext>
            </a:extLst>
          </p:cNvPr>
          <p:cNvSpPr>
            <a:spLocks noGrp="1"/>
          </p:cNvSpPr>
          <p:nvPr>
            <p:ph type="ftr" sz="quarter" idx="11"/>
          </p:nvPr>
        </p:nvSpPr>
        <p:spPr/>
        <p:txBody>
          <a:bodyPr/>
          <a:lstStyle/>
          <a:p>
            <a:r>
              <a:rPr lang="fr-FR"/>
              <a:t>PECB x EZ Course Intro</a:t>
            </a:r>
            <a:endParaRPr lang="en-US"/>
          </a:p>
        </p:txBody>
      </p:sp>
      <p:sp>
        <p:nvSpPr>
          <p:cNvPr id="5" name="Slide Number Placeholder 4">
            <a:extLst>
              <a:ext uri="{FF2B5EF4-FFF2-40B4-BE49-F238E27FC236}">
                <a16:creationId xmlns:a16="http://schemas.microsoft.com/office/drawing/2014/main" id="{CC46293D-9CA7-AE39-5ED9-56A7467ADC00}"/>
              </a:ext>
            </a:extLst>
          </p:cNvPr>
          <p:cNvSpPr>
            <a:spLocks noGrp="1"/>
          </p:cNvSpPr>
          <p:nvPr>
            <p:ph type="sldNum" sz="quarter" idx="12"/>
          </p:nvPr>
        </p:nvSpPr>
        <p:spPr/>
        <p:txBody>
          <a:bodyPr/>
          <a:lstStyle/>
          <a:p>
            <a:fld id="{82F124AB-F6A7-4B85-8876-0AE335FCCE10}" type="slidenum">
              <a:rPr lang="en-US" smtClean="0"/>
              <a:t>4</a:t>
            </a:fld>
            <a:endParaRPr lang="en-US"/>
          </a:p>
        </p:txBody>
      </p:sp>
      <p:pic>
        <p:nvPicPr>
          <p:cNvPr id="6" name="Picture 5">
            <a:extLst>
              <a:ext uri="{FF2B5EF4-FFF2-40B4-BE49-F238E27FC236}">
                <a16:creationId xmlns:a16="http://schemas.microsoft.com/office/drawing/2014/main" id="{57EAB05B-BBBF-2234-3E02-0AF37D631DBB}"/>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269818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23DD5-5855-B0A1-82AE-897CE64F8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D80C1-49F0-55DA-5817-AAC578E45A9C}"/>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ISO/IEC 27033 Network Security</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149E6F6-0C50-2BF4-892B-C854BCA0369B}"/>
              </a:ext>
            </a:extLst>
          </p:cNvPr>
          <p:cNvSpPr txBox="1"/>
          <p:nvPr/>
        </p:nvSpPr>
        <p:spPr>
          <a:xfrm>
            <a:off x="283028" y="1049325"/>
            <a:ext cx="5682343" cy="2893100"/>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27033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Network Security Certification is a formal recognition of expertise in protecting computer networks and data from various types of cyber threats and vulnerabilities. Embarking on a Network Security Certification journey involves diving deep into the realm of safeguarding data and systems in networked environments. This certification path covers a comprehensive curriculum, including  understanding network architectures, implementing firewalls and security protocols, intrusion detection and prevention, as well as encryption and VPNs. You will learn about the latest threats, how to counteract them, and the best practices in network security management.</a:t>
            </a:r>
          </a:p>
        </p:txBody>
      </p:sp>
      <p:sp>
        <p:nvSpPr>
          <p:cNvPr id="13" name="TextBox 12">
            <a:extLst>
              <a:ext uri="{FF2B5EF4-FFF2-40B4-BE49-F238E27FC236}">
                <a16:creationId xmlns:a16="http://schemas.microsoft.com/office/drawing/2014/main" id="{357181BD-C1C3-70DA-30F5-B3BFEA890EAE}"/>
              </a:ext>
            </a:extLst>
          </p:cNvPr>
          <p:cNvSpPr txBox="1"/>
          <p:nvPr/>
        </p:nvSpPr>
        <p:spPr>
          <a:xfrm>
            <a:off x="6061786" y="1049325"/>
            <a:ext cx="5784980" cy="2677656"/>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27033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Achieving a Network Security Certification can significantly boost your career in IT and cybersecurity fields. It validates your skills and knowledge in safeguarding networks, a critical component of any </a:t>
            </a:r>
          </a:p>
          <a:p>
            <a:pPr algn="just"/>
            <a:r>
              <a:rPr lang="en-US" sz="1400" dirty="0">
                <a:latin typeface="Arial" panose="020B0604020202020204" pitchFamily="34" charset="0"/>
                <a:cs typeface="Arial" panose="020B0604020202020204" pitchFamily="34" charset="0"/>
              </a:rPr>
              <a:t>organizations’ IT infrastructure. With this certification, you become more marketable to employers, opening doors to roles such as network administrator, security analyst, or cybersecurity specialist. It also prepares you for handling complex security challenges and staying </a:t>
            </a:r>
          </a:p>
          <a:p>
            <a:pPr algn="just"/>
            <a:r>
              <a:rPr lang="en-US" sz="1400" dirty="0">
                <a:latin typeface="Arial" panose="020B0604020202020204" pitchFamily="34" charset="0"/>
                <a:cs typeface="Arial" panose="020B0604020202020204" pitchFamily="34" charset="0"/>
              </a:rPr>
              <a:t>ahead of evolving cyber threats, thereby enhancing your professional credibility and offering opportunities for career advancement and higher earning potential in the ever-growing field of network security.</a:t>
            </a:r>
          </a:p>
        </p:txBody>
      </p:sp>
      <p:graphicFrame>
        <p:nvGraphicFramePr>
          <p:cNvPr id="16" name="Table 15">
            <a:extLst>
              <a:ext uri="{FF2B5EF4-FFF2-40B4-BE49-F238E27FC236}">
                <a16:creationId xmlns:a16="http://schemas.microsoft.com/office/drawing/2014/main" id="{48B1C686-2D30-0538-7110-3AF578240D62}"/>
              </a:ext>
            </a:extLst>
          </p:cNvPr>
          <p:cNvGraphicFramePr>
            <a:graphicFrameLocks noGrp="1"/>
          </p:cNvGraphicFramePr>
          <p:nvPr>
            <p:extLst>
              <p:ext uri="{D42A27DB-BD31-4B8C-83A1-F6EECF244321}">
                <p14:modId xmlns:p14="http://schemas.microsoft.com/office/powerpoint/2010/main" val="304133886"/>
              </p:ext>
            </p:extLst>
          </p:nvPr>
        </p:nvGraphicFramePr>
        <p:xfrm>
          <a:off x="283027" y="3976398"/>
          <a:ext cx="11498424" cy="1838597"/>
        </p:xfrm>
        <a:graphic>
          <a:graphicData uri="http://schemas.openxmlformats.org/drawingml/2006/table">
            <a:tbl>
              <a:tblPr firstRow="1" bandRow="1">
                <a:tableStyleId>{5C22544A-7EE6-4342-B048-85BDC9FD1C3A}</a:tableStyleId>
              </a:tblPr>
              <a:tblGrid>
                <a:gridCol w="7511144">
                  <a:extLst>
                    <a:ext uri="{9D8B030D-6E8A-4147-A177-3AD203B41FA5}">
                      <a16:colId xmlns:a16="http://schemas.microsoft.com/office/drawing/2014/main" val="3683799457"/>
                    </a:ext>
                  </a:extLst>
                </a:gridCol>
                <a:gridCol w="1144556">
                  <a:extLst>
                    <a:ext uri="{9D8B030D-6E8A-4147-A177-3AD203B41FA5}">
                      <a16:colId xmlns:a16="http://schemas.microsoft.com/office/drawing/2014/main" val="2058238445"/>
                    </a:ext>
                  </a:extLst>
                </a:gridCol>
                <a:gridCol w="1188097">
                  <a:extLst>
                    <a:ext uri="{9D8B030D-6E8A-4147-A177-3AD203B41FA5}">
                      <a16:colId xmlns:a16="http://schemas.microsoft.com/office/drawing/2014/main" val="427815751"/>
                    </a:ext>
                  </a:extLst>
                </a:gridCol>
                <a:gridCol w="1654627">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200" b="1" dirty="0">
                          <a:latin typeface="Arial" panose="020B0604020202020204" pitchFamily="34" charset="0"/>
                          <a:cs typeface="Arial" panose="020B0604020202020204" pitchFamily="34" charset="0"/>
                        </a:rPr>
                        <a:t>ISO/IEC 27033 Lead Network Security Manager </a:t>
                      </a:r>
                    </a:p>
                    <a:p>
                      <a:r>
                        <a:rPr lang="en-US" sz="1200" b="0" dirty="0">
                          <a:latin typeface="Arial" panose="020B0604020202020204" pitchFamily="34" charset="0"/>
                          <a:cs typeface="Arial" panose="020B0604020202020204" pitchFamily="34" charset="0"/>
                        </a:rPr>
                        <a:t>Obtain the necessary competence to plan, implement, manage, and maintain network security based on ISO/IEC 27033 series of standards </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580</a:t>
                      </a: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endParaRPr lang="en-US" sz="1300" b="0" dirty="0"/>
                    </a:p>
                  </a:txBody>
                  <a:tcPr>
                    <a:solidFill>
                      <a:schemeClr val="bg1">
                        <a:lumMod val="95000"/>
                      </a:schemeClr>
                    </a:solidFill>
                  </a:tcPr>
                </a:tc>
                <a:tc>
                  <a:txBody>
                    <a:bodyPr/>
                    <a:lstStyle/>
                    <a:p>
                      <a:pPr algn="ctr"/>
                      <a:endParaRPr lang="en-US" sz="1300" dirty="0"/>
                    </a:p>
                  </a:txBody>
                  <a:tcPr anchor="ctr">
                    <a:solidFill>
                      <a:schemeClr val="bg1">
                        <a:lumMod val="95000"/>
                      </a:schemeClr>
                    </a:solidFill>
                  </a:tcPr>
                </a:tc>
                <a:tc>
                  <a:txBody>
                    <a:bodyPr/>
                    <a:lstStyle/>
                    <a:p>
                      <a:pPr marL="0" indent="0" algn="ctr">
                        <a:buFontTx/>
                        <a:buNone/>
                      </a:pPr>
                      <a:endParaRPr lang="en-US" sz="1300" b="0" i="0" kern="1200" dirty="0">
                        <a:solidFill>
                          <a:schemeClr val="dk1"/>
                        </a:solidFill>
                        <a:effectLst/>
                        <a:latin typeface="+mn-lt"/>
                        <a:ea typeface="+mn-ea"/>
                        <a:cs typeface="+mn-cs"/>
                      </a:endParaRPr>
                    </a:p>
                  </a:txBody>
                  <a:tcPr anchor="ctr">
                    <a:solidFill>
                      <a:schemeClr val="bg1">
                        <a:lumMod val="95000"/>
                      </a:schemeClr>
                    </a:solidFill>
                  </a:tcPr>
                </a:tc>
                <a:tc>
                  <a:txBody>
                    <a:bodyPr/>
                    <a:lstStyle/>
                    <a:p>
                      <a:pPr marL="0" indent="0" algn="ctr">
                        <a:buFontTx/>
                        <a:buNone/>
                      </a:pPr>
                      <a:endParaRPr lang="en-US" sz="1300" b="0" i="0" kern="1200" dirty="0">
                        <a:solidFill>
                          <a:schemeClr val="dk1"/>
                        </a:solidFill>
                        <a:effectLst/>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4" name="tbCopyright">
            <a:extLst>
              <a:ext uri="{FF2B5EF4-FFF2-40B4-BE49-F238E27FC236}">
                <a16:creationId xmlns:a16="http://schemas.microsoft.com/office/drawing/2014/main" id="{05FF8727-A5C7-C51F-BE70-D3126C77B712}"/>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292CF970-0DD4-C523-AD91-D36090EA5CC4}"/>
              </a:ext>
            </a:extLst>
          </p:cNvPr>
          <p:cNvSpPr>
            <a:spLocks noGrp="1"/>
          </p:cNvSpPr>
          <p:nvPr>
            <p:ph type="ftr" sz="quarter" idx="11"/>
          </p:nvPr>
        </p:nvSpPr>
        <p:spPr/>
        <p:txBody>
          <a:bodyPr/>
          <a:lstStyle/>
          <a:p>
            <a:r>
              <a:rPr lang="fr-FR"/>
              <a:t>PECB x EZ Course Intro</a:t>
            </a:r>
            <a:endParaRPr lang="en-US"/>
          </a:p>
        </p:txBody>
      </p:sp>
      <p:sp>
        <p:nvSpPr>
          <p:cNvPr id="5" name="Slide Number Placeholder 4">
            <a:extLst>
              <a:ext uri="{FF2B5EF4-FFF2-40B4-BE49-F238E27FC236}">
                <a16:creationId xmlns:a16="http://schemas.microsoft.com/office/drawing/2014/main" id="{031FE7F6-C9B8-31EC-6DCF-91F2EAC99338}"/>
              </a:ext>
            </a:extLst>
          </p:cNvPr>
          <p:cNvSpPr>
            <a:spLocks noGrp="1"/>
          </p:cNvSpPr>
          <p:nvPr>
            <p:ph type="sldNum" sz="quarter" idx="12"/>
          </p:nvPr>
        </p:nvSpPr>
        <p:spPr/>
        <p:txBody>
          <a:bodyPr/>
          <a:lstStyle/>
          <a:p>
            <a:fld id="{82F124AB-F6A7-4B85-8876-0AE335FCCE10}" type="slidenum">
              <a:rPr lang="en-US" smtClean="0"/>
              <a:t>5</a:t>
            </a:fld>
            <a:endParaRPr lang="en-US"/>
          </a:p>
        </p:txBody>
      </p:sp>
      <p:pic>
        <p:nvPicPr>
          <p:cNvPr id="6" name="Picture 5">
            <a:extLst>
              <a:ext uri="{FF2B5EF4-FFF2-40B4-BE49-F238E27FC236}">
                <a16:creationId xmlns:a16="http://schemas.microsoft.com/office/drawing/2014/main" id="{A66D3281-C671-5EF6-156B-1EE4793C4087}"/>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304872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88517-052B-42BF-1932-03E67F20D1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32EEE-234E-6B10-615F-E1D4A43F7BEA}"/>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 ISO/IEC 27034 Application Security</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328313B-7D49-ED3C-3C93-2EAADB9636B5}"/>
              </a:ext>
            </a:extLst>
          </p:cNvPr>
          <p:cNvSpPr txBox="1"/>
          <p:nvPr/>
        </p:nvSpPr>
        <p:spPr>
          <a:xfrm>
            <a:off x="283028" y="1049325"/>
            <a:ext cx="5682343"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27034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ISO/IEC 27034 Application Security Lead Manager Certification equips professionals with advanced skills in managing application security risks, focusing on ISO/IEC 27034 standards. Pursuing the ISO/IEC 27034 Application Security Lead Manager certification entails comprehensive training in application security, including legal compliance, risk management, and security integration in the application development lifecycle. This certification process develops your ability to identify and mitigate security risks, preparing you for </a:t>
            </a:r>
          </a:p>
          <a:p>
            <a:pPr algn="just"/>
            <a:r>
              <a:rPr lang="en-US" sz="1400" dirty="0">
                <a:latin typeface="Arial" panose="020B0604020202020204" pitchFamily="34" charset="0"/>
                <a:cs typeface="Arial" panose="020B0604020202020204" pitchFamily="34" charset="0"/>
              </a:rPr>
              <a:t>leadership roles in IT security. </a:t>
            </a:r>
          </a:p>
        </p:txBody>
      </p:sp>
      <p:sp>
        <p:nvSpPr>
          <p:cNvPr id="13" name="TextBox 12">
            <a:extLst>
              <a:ext uri="{FF2B5EF4-FFF2-40B4-BE49-F238E27FC236}">
                <a16:creationId xmlns:a16="http://schemas.microsoft.com/office/drawing/2014/main" id="{D6512363-797D-1AE8-02B7-ABD5D10FE2DA}"/>
              </a:ext>
            </a:extLst>
          </p:cNvPr>
          <p:cNvSpPr txBox="1"/>
          <p:nvPr/>
        </p:nvSpPr>
        <p:spPr>
          <a:xfrm>
            <a:off x="6061786" y="1049325"/>
            <a:ext cx="5784980" cy="2677656"/>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27034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Achieving the ISO/IEC 27034 Application Security Lead Manager Certification enhances your expertise in a critical IT security domain, opening advanced career opportunities in cybersecurity and risk management. With this certification, you gain the ability to shape </a:t>
            </a:r>
          </a:p>
          <a:p>
            <a:pPr algn="just"/>
            <a:r>
              <a:rPr lang="en-US" sz="1400" dirty="0">
                <a:latin typeface="Arial" panose="020B0604020202020204" pitchFamily="34" charset="0"/>
                <a:cs typeface="Arial" panose="020B0604020202020204" pitchFamily="34" charset="0"/>
              </a:rPr>
              <a:t>and influence organizational security strategies, lead complex security projects, and foster a culture of continuous improvement in application security practices. The skills and knowledge acquired through this certification not only enhance your professional profile but also contribute to the overall resilience and security posture of your organization. </a:t>
            </a:r>
          </a:p>
        </p:txBody>
      </p:sp>
      <p:graphicFrame>
        <p:nvGraphicFramePr>
          <p:cNvPr id="16" name="Table 15">
            <a:extLst>
              <a:ext uri="{FF2B5EF4-FFF2-40B4-BE49-F238E27FC236}">
                <a16:creationId xmlns:a16="http://schemas.microsoft.com/office/drawing/2014/main" id="{FCD3E1B3-82AC-3A3C-7D28-FDAE499230C6}"/>
              </a:ext>
            </a:extLst>
          </p:cNvPr>
          <p:cNvGraphicFramePr>
            <a:graphicFrameLocks noGrp="1"/>
          </p:cNvGraphicFramePr>
          <p:nvPr>
            <p:extLst>
              <p:ext uri="{D42A27DB-BD31-4B8C-83A1-F6EECF244321}">
                <p14:modId xmlns:p14="http://schemas.microsoft.com/office/powerpoint/2010/main" val="841317220"/>
              </p:ext>
            </p:extLst>
          </p:nvPr>
        </p:nvGraphicFramePr>
        <p:xfrm>
          <a:off x="283027" y="3976398"/>
          <a:ext cx="11498424" cy="2578675"/>
        </p:xfrm>
        <a:graphic>
          <a:graphicData uri="http://schemas.openxmlformats.org/drawingml/2006/table">
            <a:tbl>
              <a:tblPr firstRow="1" bandRow="1">
                <a:tableStyleId>{5C22544A-7EE6-4342-B048-85BDC9FD1C3A}</a:tableStyleId>
              </a:tblPr>
              <a:tblGrid>
                <a:gridCol w="7511144">
                  <a:extLst>
                    <a:ext uri="{9D8B030D-6E8A-4147-A177-3AD203B41FA5}">
                      <a16:colId xmlns:a16="http://schemas.microsoft.com/office/drawing/2014/main" val="3683799457"/>
                    </a:ext>
                  </a:extLst>
                </a:gridCol>
                <a:gridCol w="1144556">
                  <a:extLst>
                    <a:ext uri="{9D8B030D-6E8A-4147-A177-3AD203B41FA5}">
                      <a16:colId xmlns:a16="http://schemas.microsoft.com/office/drawing/2014/main" val="2058238445"/>
                    </a:ext>
                  </a:extLst>
                </a:gridCol>
                <a:gridCol w="1188097">
                  <a:extLst>
                    <a:ext uri="{9D8B030D-6E8A-4147-A177-3AD203B41FA5}">
                      <a16:colId xmlns:a16="http://schemas.microsoft.com/office/drawing/2014/main" val="427815751"/>
                    </a:ext>
                  </a:extLst>
                </a:gridCol>
                <a:gridCol w="1654627">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200" b="1" dirty="0">
                          <a:latin typeface="Arial" panose="020B0604020202020204" pitchFamily="34" charset="0"/>
                          <a:cs typeface="Arial" panose="020B0604020202020204" pitchFamily="34" charset="0"/>
                        </a:rPr>
                        <a:t>ISO/IEC 27034 Foundation </a:t>
                      </a:r>
                    </a:p>
                    <a:p>
                      <a:r>
                        <a:rPr lang="en-US" sz="1200" b="0" dirty="0">
                          <a:latin typeface="Arial" panose="020B0604020202020204" pitchFamily="34" charset="0"/>
                          <a:cs typeface="Arial" panose="020B0604020202020204" pitchFamily="34" charset="0"/>
                        </a:rPr>
                        <a:t>Gain knowledge about the fundamental principles of application security based on ISO/IEC 27034</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2 days</a:t>
                      </a:r>
                    </a:p>
                  </a:txBody>
                  <a:tcPr anchor="ctr">
                    <a:solidFill>
                      <a:schemeClr val="bg1">
                        <a:lumMod val="95000"/>
                      </a:schemeClr>
                    </a:solidFill>
                  </a:tcPr>
                </a:tc>
                <a:tc>
                  <a:txBody>
                    <a:bodyPr/>
                    <a:lstStyle/>
                    <a:p>
                      <a:pPr algn="ctr"/>
                      <a:endParaRPr lang="en-US" sz="1200"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US" sz="12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200" b="1" dirty="0">
                          <a:latin typeface="Arial" panose="020B0604020202020204" pitchFamily="34" charset="0"/>
                          <a:cs typeface="Arial" panose="020B0604020202020204" pitchFamily="34" charset="0"/>
                        </a:rPr>
                        <a:t>ISO/IEC 27034 Lead Implementer </a:t>
                      </a:r>
                    </a:p>
                    <a:p>
                      <a:r>
                        <a:rPr lang="en-US" sz="1200" b="0" dirty="0">
                          <a:latin typeface="Arial" panose="020B0604020202020204" pitchFamily="34" charset="0"/>
                          <a:cs typeface="Arial" panose="020B0604020202020204" pitchFamily="34" charset="0"/>
                        </a:rPr>
                        <a:t>Acquire the skills to manage and lead an application security program in accordance with ISO/IEC 27034</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bg1">
                        <a:lumMod val="95000"/>
                      </a:schemeClr>
                    </a:solidFill>
                  </a:tcPr>
                </a:tc>
                <a:tc>
                  <a:txBody>
                    <a:bodyPr/>
                    <a:lstStyle/>
                    <a:p>
                      <a:pPr marL="0" indent="0" algn="ctr">
                        <a:buFontTx/>
                        <a:buNone/>
                      </a:pPr>
                      <a:endParaRPr lang="en-US" sz="1200" b="0" i="0"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endParaRPr lang="en-US" sz="1300" b="0" dirty="0"/>
                    </a:p>
                  </a:txBody>
                  <a:tcPr>
                    <a:solidFill>
                      <a:schemeClr val="bg1">
                        <a:lumMod val="95000"/>
                      </a:schemeClr>
                    </a:solidFill>
                  </a:tcPr>
                </a:tc>
                <a:tc>
                  <a:txBody>
                    <a:bodyPr/>
                    <a:lstStyle/>
                    <a:p>
                      <a:pPr algn="ctr"/>
                      <a:endParaRPr lang="en-US" sz="1300" dirty="0"/>
                    </a:p>
                  </a:txBody>
                  <a:tcPr anchor="ctr">
                    <a:solidFill>
                      <a:schemeClr val="bg1">
                        <a:lumMod val="95000"/>
                      </a:schemeClr>
                    </a:solidFill>
                  </a:tcPr>
                </a:tc>
                <a:tc>
                  <a:txBody>
                    <a:bodyPr/>
                    <a:lstStyle/>
                    <a:p>
                      <a:pPr marL="0" indent="0" algn="ctr">
                        <a:buFontTx/>
                        <a:buNone/>
                      </a:pPr>
                      <a:endParaRPr lang="en-US" sz="1300" b="0" i="0" kern="1200" dirty="0">
                        <a:solidFill>
                          <a:schemeClr val="dk1"/>
                        </a:solidFill>
                        <a:effectLst/>
                        <a:latin typeface="+mn-lt"/>
                        <a:ea typeface="+mn-ea"/>
                        <a:cs typeface="+mn-cs"/>
                      </a:endParaRPr>
                    </a:p>
                  </a:txBody>
                  <a:tcPr anchor="ctr">
                    <a:solidFill>
                      <a:schemeClr val="bg1">
                        <a:lumMod val="95000"/>
                      </a:schemeClr>
                    </a:solidFill>
                  </a:tcPr>
                </a:tc>
                <a:tc>
                  <a:txBody>
                    <a:bodyPr/>
                    <a:lstStyle/>
                    <a:p>
                      <a:pPr marL="0" indent="0" algn="ctr">
                        <a:buFontTx/>
                        <a:buNone/>
                      </a:pPr>
                      <a:endParaRPr lang="en-US" sz="1300" b="0" i="0" kern="1200" dirty="0">
                        <a:solidFill>
                          <a:schemeClr val="dk1"/>
                        </a:solidFill>
                        <a:effectLst/>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4" name="tbCopyright">
            <a:extLst>
              <a:ext uri="{FF2B5EF4-FFF2-40B4-BE49-F238E27FC236}">
                <a16:creationId xmlns:a16="http://schemas.microsoft.com/office/drawing/2014/main" id="{38B92AC4-52CD-1ADB-7486-8B8238C168CC}"/>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4F003824-7BE9-C670-E99B-4441720E86F7}"/>
              </a:ext>
            </a:extLst>
          </p:cNvPr>
          <p:cNvSpPr>
            <a:spLocks noGrp="1"/>
          </p:cNvSpPr>
          <p:nvPr>
            <p:ph type="ftr" sz="quarter" idx="11"/>
          </p:nvPr>
        </p:nvSpPr>
        <p:spPr/>
        <p:txBody>
          <a:bodyPr/>
          <a:lstStyle/>
          <a:p>
            <a:r>
              <a:rPr lang="fr-FR"/>
              <a:t>PECB x EZ Course Intro</a:t>
            </a:r>
            <a:endParaRPr lang="en-US"/>
          </a:p>
        </p:txBody>
      </p:sp>
      <p:sp>
        <p:nvSpPr>
          <p:cNvPr id="5" name="Slide Number Placeholder 4">
            <a:extLst>
              <a:ext uri="{FF2B5EF4-FFF2-40B4-BE49-F238E27FC236}">
                <a16:creationId xmlns:a16="http://schemas.microsoft.com/office/drawing/2014/main" id="{13FCDA81-3869-8641-C434-1AD1AEDAC4B8}"/>
              </a:ext>
            </a:extLst>
          </p:cNvPr>
          <p:cNvSpPr>
            <a:spLocks noGrp="1"/>
          </p:cNvSpPr>
          <p:nvPr>
            <p:ph type="sldNum" sz="quarter" idx="12"/>
          </p:nvPr>
        </p:nvSpPr>
        <p:spPr/>
        <p:txBody>
          <a:bodyPr/>
          <a:lstStyle/>
          <a:p>
            <a:fld id="{82F124AB-F6A7-4B85-8876-0AE335FCCE10}" type="slidenum">
              <a:rPr lang="en-US" smtClean="0"/>
              <a:t>6</a:t>
            </a:fld>
            <a:endParaRPr lang="en-US"/>
          </a:p>
        </p:txBody>
      </p:sp>
      <p:pic>
        <p:nvPicPr>
          <p:cNvPr id="6" name="Picture 5">
            <a:extLst>
              <a:ext uri="{FF2B5EF4-FFF2-40B4-BE49-F238E27FC236}">
                <a16:creationId xmlns:a16="http://schemas.microsoft.com/office/drawing/2014/main" id="{F7736055-956F-A573-26BF-68E7A514CA1D}"/>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286631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32C8F-BA5D-4026-B188-9C69280A1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9220D-6209-BEF1-0A9A-BA11D430B37C}"/>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 ISO/IEC 27035 Information Security Incident Management</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CBC1E9-7668-343B-9909-9D35916B791E}"/>
              </a:ext>
            </a:extLst>
          </p:cNvPr>
          <p:cNvSpPr txBox="1"/>
          <p:nvPr/>
        </p:nvSpPr>
        <p:spPr>
          <a:xfrm>
            <a:off x="283028" y="1049325"/>
            <a:ext cx="5682343"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27035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ISO/IEC 27035 is an international standard that provides guidelines for information security incident management. ISO/IEC 27035 certification is a crucial credential for professionals aiming to master the art of managing information security incidents. This certification is designed to validate and enhance your skills in effectively identifying, managing, and preventing security incidents in any organization. It focuses on equipping you with the expertise necessary to continuously improve Information Security Incident Management processes.</a:t>
            </a:r>
          </a:p>
        </p:txBody>
      </p:sp>
      <p:sp>
        <p:nvSpPr>
          <p:cNvPr id="13" name="TextBox 12">
            <a:extLst>
              <a:ext uri="{FF2B5EF4-FFF2-40B4-BE49-F238E27FC236}">
                <a16:creationId xmlns:a16="http://schemas.microsoft.com/office/drawing/2014/main" id="{C6B780CB-1F7B-2822-56F6-3DDABA1446B4}"/>
              </a:ext>
            </a:extLst>
          </p:cNvPr>
          <p:cNvSpPr txBox="1"/>
          <p:nvPr/>
        </p:nvSpPr>
        <p:spPr>
          <a:xfrm>
            <a:off x="6061786" y="1049325"/>
            <a:ext cx="5784980" cy="2677656"/>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27035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This certification helps you become worldwide recognized security professionals and be capable of minimizing the effect of any incident in an organization. This certification is intended for all individuals with an interest in information technology security who are eager to learn the utmost skills and knowledge to protect their organization from security incidents and reduce business financial impacts. With your expertise and skills gained in this training course, the organization you work for will acquire the competence to evaluate cost-benefits and resource-allocation based on incident-response and management capabilities, by which it will effectively respond to information security incidents.</a:t>
            </a:r>
          </a:p>
        </p:txBody>
      </p:sp>
      <p:graphicFrame>
        <p:nvGraphicFramePr>
          <p:cNvPr id="16" name="Table 15">
            <a:extLst>
              <a:ext uri="{FF2B5EF4-FFF2-40B4-BE49-F238E27FC236}">
                <a16:creationId xmlns:a16="http://schemas.microsoft.com/office/drawing/2014/main" id="{D156A167-E856-5703-D481-63661294E0F1}"/>
              </a:ext>
            </a:extLst>
          </p:cNvPr>
          <p:cNvGraphicFramePr>
            <a:graphicFrameLocks noGrp="1"/>
          </p:cNvGraphicFramePr>
          <p:nvPr>
            <p:extLst>
              <p:ext uri="{D42A27DB-BD31-4B8C-83A1-F6EECF244321}">
                <p14:modId xmlns:p14="http://schemas.microsoft.com/office/powerpoint/2010/main" val="2310400384"/>
              </p:ext>
            </p:extLst>
          </p:nvPr>
        </p:nvGraphicFramePr>
        <p:xfrm>
          <a:off x="283027" y="3976398"/>
          <a:ext cx="11498424" cy="2661557"/>
        </p:xfrm>
        <a:graphic>
          <a:graphicData uri="http://schemas.openxmlformats.org/drawingml/2006/table">
            <a:tbl>
              <a:tblPr firstRow="1" bandRow="1">
                <a:tableStyleId>{5C22544A-7EE6-4342-B048-85BDC9FD1C3A}</a:tableStyleId>
              </a:tblPr>
              <a:tblGrid>
                <a:gridCol w="7511144">
                  <a:extLst>
                    <a:ext uri="{9D8B030D-6E8A-4147-A177-3AD203B41FA5}">
                      <a16:colId xmlns:a16="http://schemas.microsoft.com/office/drawing/2014/main" val="3683799457"/>
                    </a:ext>
                  </a:extLst>
                </a:gridCol>
                <a:gridCol w="1144556">
                  <a:extLst>
                    <a:ext uri="{9D8B030D-6E8A-4147-A177-3AD203B41FA5}">
                      <a16:colId xmlns:a16="http://schemas.microsoft.com/office/drawing/2014/main" val="2058238445"/>
                    </a:ext>
                  </a:extLst>
                </a:gridCol>
                <a:gridCol w="1188097">
                  <a:extLst>
                    <a:ext uri="{9D8B030D-6E8A-4147-A177-3AD203B41FA5}">
                      <a16:colId xmlns:a16="http://schemas.microsoft.com/office/drawing/2014/main" val="427815751"/>
                    </a:ext>
                  </a:extLst>
                </a:gridCol>
                <a:gridCol w="1654627">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200" b="1" dirty="0">
                          <a:latin typeface="Arial" panose="020B0604020202020204" pitchFamily="34" charset="0"/>
                          <a:cs typeface="Arial" panose="020B0604020202020204" pitchFamily="34" charset="0"/>
                        </a:rPr>
                        <a:t>ISO/IEC 27035 Foundation </a:t>
                      </a:r>
                    </a:p>
                    <a:p>
                      <a:r>
                        <a:rPr lang="en-US" sz="1200" b="0" dirty="0">
                          <a:latin typeface="Arial" panose="020B0604020202020204" pitchFamily="34" charset="0"/>
                          <a:cs typeface="Arial" panose="020B0604020202020204" pitchFamily="34" charset="0"/>
                        </a:rPr>
                        <a:t>Gain knowledge on the main elements of implementing a Security Incident Management Plan and managing information security incidents</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2 days</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USD 220</a:t>
                      </a: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200" b="1" dirty="0">
                          <a:latin typeface="Arial" panose="020B0604020202020204" pitchFamily="34" charset="0"/>
                          <a:cs typeface="Arial" panose="020B0604020202020204" pitchFamily="34" charset="0"/>
                        </a:rPr>
                        <a:t>ISO/IEC 27035 Lead Incident Manager </a:t>
                      </a:r>
                    </a:p>
                    <a:p>
                      <a:r>
                        <a:rPr lang="en-US" sz="1200" dirty="0">
                          <a:latin typeface="Arial" panose="020B0604020202020204" pitchFamily="34" charset="0"/>
                          <a:cs typeface="Arial" panose="020B0604020202020204" pitchFamily="34" charset="0"/>
                        </a:rPr>
                        <a:t>ISO/IEC 27035 Lead Incident Manager Gain the skills and knowledge to support an organization in implementing and managing an Information Security Incident Management Plan in accordance with the guidelines of ISO/IEC 27035</a:t>
                      </a:r>
                      <a:endParaRPr lang="en-US" sz="1200" b="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580</a:t>
                      </a: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endParaRPr lang="en-US" sz="1300" b="0" dirty="0"/>
                    </a:p>
                  </a:txBody>
                  <a:tcPr>
                    <a:solidFill>
                      <a:schemeClr val="bg1">
                        <a:lumMod val="95000"/>
                      </a:schemeClr>
                    </a:solidFill>
                  </a:tcPr>
                </a:tc>
                <a:tc>
                  <a:txBody>
                    <a:bodyPr/>
                    <a:lstStyle/>
                    <a:p>
                      <a:pPr algn="ctr"/>
                      <a:endParaRPr lang="en-US" sz="1300" dirty="0"/>
                    </a:p>
                  </a:txBody>
                  <a:tcPr anchor="ctr">
                    <a:solidFill>
                      <a:schemeClr val="bg1">
                        <a:lumMod val="95000"/>
                      </a:schemeClr>
                    </a:solidFill>
                  </a:tcPr>
                </a:tc>
                <a:tc>
                  <a:txBody>
                    <a:bodyPr/>
                    <a:lstStyle/>
                    <a:p>
                      <a:pPr marL="0" indent="0" algn="ctr">
                        <a:buFontTx/>
                        <a:buNone/>
                      </a:pPr>
                      <a:endParaRPr lang="en-US" sz="1300" b="0" i="0" kern="1200" dirty="0">
                        <a:solidFill>
                          <a:schemeClr val="dk1"/>
                        </a:solidFill>
                        <a:effectLst/>
                        <a:latin typeface="+mn-lt"/>
                        <a:ea typeface="+mn-ea"/>
                        <a:cs typeface="+mn-cs"/>
                      </a:endParaRPr>
                    </a:p>
                  </a:txBody>
                  <a:tcPr anchor="ctr">
                    <a:solidFill>
                      <a:schemeClr val="bg1">
                        <a:lumMod val="95000"/>
                      </a:schemeClr>
                    </a:solidFill>
                  </a:tcPr>
                </a:tc>
                <a:tc>
                  <a:txBody>
                    <a:bodyPr/>
                    <a:lstStyle/>
                    <a:p>
                      <a:pPr marL="0" indent="0" algn="ctr">
                        <a:buFontTx/>
                        <a:buNone/>
                      </a:pPr>
                      <a:endParaRPr lang="en-US" sz="1300" b="0" i="0" kern="1200" dirty="0">
                        <a:solidFill>
                          <a:schemeClr val="dk1"/>
                        </a:solidFill>
                        <a:effectLst/>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4" name="tbCopyright">
            <a:extLst>
              <a:ext uri="{FF2B5EF4-FFF2-40B4-BE49-F238E27FC236}">
                <a16:creationId xmlns:a16="http://schemas.microsoft.com/office/drawing/2014/main" id="{E1C38317-3763-025C-B146-F18AED383A51}"/>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2346F4DC-254E-5639-9E5F-2BE26C2588D4}"/>
              </a:ext>
            </a:extLst>
          </p:cNvPr>
          <p:cNvSpPr>
            <a:spLocks noGrp="1"/>
          </p:cNvSpPr>
          <p:nvPr>
            <p:ph type="ftr" sz="quarter" idx="11"/>
          </p:nvPr>
        </p:nvSpPr>
        <p:spPr/>
        <p:txBody>
          <a:bodyPr/>
          <a:lstStyle/>
          <a:p>
            <a:r>
              <a:rPr lang="fr-FR"/>
              <a:t>PECB x EZ Course Intro</a:t>
            </a:r>
            <a:endParaRPr lang="en-US"/>
          </a:p>
        </p:txBody>
      </p:sp>
      <p:sp>
        <p:nvSpPr>
          <p:cNvPr id="5" name="Slide Number Placeholder 4">
            <a:extLst>
              <a:ext uri="{FF2B5EF4-FFF2-40B4-BE49-F238E27FC236}">
                <a16:creationId xmlns:a16="http://schemas.microsoft.com/office/drawing/2014/main" id="{402494D5-3CA5-B604-33AC-21A485342895}"/>
              </a:ext>
            </a:extLst>
          </p:cNvPr>
          <p:cNvSpPr>
            <a:spLocks noGrp="1"/>
          </p:cNvSpPr>
          <p:nvPr>
            <p:ph type="sldNum" sz="quarter" idx="12"/>
          </p:nvPr>
        </p:nvSpPr>
        <p:spPr/>
        <p:txBody>
          <a:bodyPr/>
          <a:lstStyle/>
          <a:p>
            <a:fld id="{82F124AB-F6A7-4B85-8876-0AE335FCCE10}" type="slidenum">
              <a:rPr lang="en-US" smtClean="0"/>
              <a:t>7</a:t>
            </a:fld>
            <a:endParaRPr lang="en-US"/>
          </a:p>
        </p:txBody>
      </p:sp>
      <p:pic>
        <p:nvPicPr>
          <p:cNvPr id="6" name="Picture 5">
            <a:extLst>
              <a:ext uri="{FF2B5EF4-FFF2-40B4-BE49-F238E27FC236}">
                <a16:creationId xmlns:a16="http://schemas.microsoft.com/office/drawing/2014/main" id="{9917DAD3-583E-97CA-7B79-3E204DCFF3FC}"/>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33262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A7E69-9542-054B-CD3B-0B78C1D0A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AD7EC-E4BA-C3A6-405E-99E421DD2093}"/>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ISO/IEC 27701 Privacy Information Management System</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F692FA-AB08-EB3F-0572-781A4BB3D8E7}"/>
              </a:ext>
            </a:extLst>
          </p:cNvPr>
          <p:cNvSpPr txBox="1"/>
          <p:nvPr/>
        </p:nvSpPr>
        <p:spPr>
          <a:xfrm>
            <a:off x="283028" y="1049325"/>
            <a:ext cx="5682343"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ISO/IEC 27701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ISO/IEC 27701 is a global standard for privacy information management, providing guidelines for managing and protecting personal data. The journey to achieve the ISO/IEC 27701 Certification </a:t>
            </a:r>
          </a:p>
          <a:p>
            <a:pPr algn="just"/>
            <a:r>
              <a:rPr lang="en-US" sz="1400" dirty="0">
                <a:latin typeface="Arial" panose="020B0604020202020204" pitchFamily="34" charset="0"/>
                <a:cs typeface="Arial" panose="020B0604020202020204" pitchFamily="34" charset="0"/>
              </a:rPr>
              <a:t>involves a deep dive into privacy information management systems </a:t>
            </a:r>
          </a:p>
          <a:p>
            <a:pPr algn="just"/>
            <a:r>
              <a:rPr lang="en-US" sz="1400" dirty="0">
                <a:latin typeface="Arial" panose="020B0604020202020204" pitchFamily="34" charset="0"/>
                <a:cs typeface="Arial" panose="020B0604020202020204" pitchFamily="34" charset="0"/>
              </a:rPr>
              <a:t>(PIMS). This certification process encompasses learning how to establish, maintain, and continuously improve a PIMS, aligned with  data protection regulations such as the GDPR. You will explore topics </a:t>
            </a:r>
          </a:p>
          <a:p>
            <a:pPr algn="just"/>
            <a:r>
              <a:rPr lang="en-US" sz="1400" dirty="0">
                <a:latin typeface="Arial" panose="020B0604020202020204" pitchFamily="34" charset="0"/>
                <a:cs typeface="Arial" panose="020B0604020202020204" pitchFamily="34" charset="0"/>
              </a:rPr>
              <a:t>such as data privacy risk assessment, data processing controls, consent management, and cross-border data transfer.</a:t>
            </a:r>
          </a:p>
        </p:txBody>
      </p:sp>
      <p:sp>
        <p:nvSpPr>
          <p:cNvPr id="13" name="TextBox 12">
            <a:extLst>
              <a:ext uri="{FF2B5EF4-FFF2-40B4-BE49-F238E27FC236}">
                <a16:creationId xmlns:a16="http://schemas.microsoft.com/office/drawing/2014/main" id="{9DF4CE93-BCC3-441C-FAC1-D3DF767538FE}"/>
              </a:ext>
            </a:extLst>
          </p:cNvPr>
          <p:cNvSpPr txBox="1"/>
          <p:nvPr/>
        </p:nvSpPr>
        <p:spPr>
          <a:xfrm>
            <a:off x="6061786" y="1049325"/>
            <a:ext cx="5784980"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ISO/IEC 27701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Obtaining an ISO/IEC 27701 Certification can significantly enhance  your professional standing, particularly in the fields of data protection  and information security. It validates your expertise in managing and safeguarding personal data in compliance with global privacy regulations. This certification is increasingly sought after in a world  where data privacy is paramount, making you an essential asset to  organizations that handle sensitive personal information. It opens up opportunities for career advancement in various roles, including privacy officer, data protection manager, or compliance specialist.</a:t>
            </a:r>
          </a:p>
        </p:txBody>
      </p:sp>
      <p:graphicFrame>
        <p:nvGraphicFramePr>
          <p:cNvPr id="16" name="Table 15">
            <a:extLst>
              <a:ext uri="{FF2B5EF4-FFF2-40B4-BE49-F238E27FC236}">
                <a16:creationId xmlns:a16="http://schemas.microsoft.com/office/drawing/2014/main" id="{C734B1A0-9B1C-6F1C-EE8E-7989449DE9C9}"/>
              </a:ext>
            </a:extLst>
          </p:cNvPr>
          <p:cNvGraphicFramePr>
            <a:graphicFrameLocks noGrp="1"/>
          </p:cNvGraphicFramePr>
          <p:nvPr>
            <p:extLst>
              <p:ext uri="{D42A27DB-BD31-4B8C-83A1-F6EECF244321}">
                <p14:modId xmlns:p14="http://schemas.microsoft.com/office/powerpoint/2010/main" val="369801190"/>
              </p:ext>
            </p:extLst>
          </p:nvPr>
        </p:nvGraphicFramePr>
        <p:xfrm>
          <a:off x="283027" y="3976398"/>
          <a:ext cx="11498424" cy="2578675"/>
        </p:xfrm>
        <a:graphic>
          <a:graphicData uri="http://schemas.openxmlformats.org/drawingml/2006/table">
            <a:tbl>
              <a:tblPr firstRow="1" bandRow="1">
                <a:tableStyleId>{5C22544A-7EE6-4342-B048-85BDC9FD1C3A}</a:tableStyleId>
              </a:tblPr>
              <a:tblGrid>
                <a:gridCol w="7511144">
                  <a:extLst>
                    <a:ext uri="{9D8B030D-6E8A-4147-A177-3AD203B41FA5}">
                      <a16:colId xmlns:a16="http://schemas.microsoft.com/office/drawing/2014/main" val="3683799457"/>
                    </a:ext>
                  </a:extLst>
                </a:gridCol>
                <a:gridCol w="1144556">
                  <a:extLst>
                    <a:ext uri="{9D8B030D-6E8A-4147-A177-3AD203B41FA5}">
                      <a16:colId xmlns:a16="http://schemas.microsoft.com/office/drawing/2014/main" val="2058238445"/>
                    </a:ext>
                  </a:extLst>
                </a:gridCol>
                <a:gridCol w="1188097">
                  <a:extLst>
                    <a:ext uri="{9D8B030D-6E8A-4147-A177-3AD203B41FA5}">
                      <a16:colId xmlns:a16="http://schemas.microsoft.com/office/drawing/2014/main" val="427815751"/>
                    </a:ext>
                  </a:extLst>
                </a:gridCol>
                <a:gridCol w="1654627">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200" b="1" dirty="0">
                          <a:latin typeface="Arial" panose="020B0604020202020204" pitchFamily="34" charset="0"/>
                          <a:cs typeface="Arial" panose="020B0604020202020204" pitchFamily="34" charset="0"/>
                        </a:rPr>
                        <a:t>ISO/IEC 27701 Foundation </a:t>
                      </a:r>
                    </a:p>
                    <a:p>
                      <a:r>
                        <a:rPr lang="en-US" sz="1200" b="0" dirty="0">
                          <a:latin typeface="Arial" panose="020B0604020202020204" pitchFamily="34" charset="0"/>
                          <a:cs typeface="Arial" panose="020B0604020202020204" pitchFamily="34" charset="0"/>
                        </a:rPr>
                        <a:t>Understand the fundamental concepts, principles, methods, and techniques used for the implementation and management of a PIMS</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2 days</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USD 220</a:t>
                      </a: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200" b="1" dirty="0">
                          <a:latin typeface="Arial" panose="020B0604020202020204" pitchFamily="34" charset="0"/>
                          <a:cs typeface="Arial" panose="020B0604020202020204" pitchFamily="34" charset="0"/>
                        </a:rPr>
                        <a:t>ISO/IEC 27701 Lead Implementer </a:t>
                      </a:r>
                    </a:p>
                    <a:p>
                      <a:r>
                        <a:rPr lang="en-US" sz="1200" b="0" dirty="0">
                          <a:latin typeface="Arial" panose="020B0604020202020204" pitchFamily="34" charset="0"/>
                          <a:cs typeface="Arial" panose="020B0604020202020204" pitchFamily="34" charset="0"/>
                        </a:rPr>
                        <a:t>Acquire the ability to support an organization in planning, implementing, managing, monitoring, and maintaining a PIMS based on ISO/IEC 27701</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580</a:t>
                      </a:r>
                    </a:p>
                  </a:txBody>
                  <a:tcPr anchor="ctr">
                    <a:solidFill>
                      <a:schemeClr val="bg1">
                        <a:lumMod val="95000"/>
                      </a:schemeClr>
                    </a:solidFill>
                  </a:tcPr>
                </a:tc>
                <a:extLst>
                  <a:ext uri="{0D108BD9-81ED-4DB2-BD59-A6C34878D82A}">
                    <a16:rowId xmlns:a16="http://schemas.microsoft.com/office/drawing/2014/main" val="1301251085"/>
                  </a:ext>
                </a:extLst>
              </a:tr>
              <a:tr h="740078">
                <a:tc>
                  <a:txBody>
                    <a:bodyPr/>
                    <a:lstStyle/>
                    <a:p>
                      <a:r>
                        <a:rPr lang="en-US" sz="1300" b="1" dirty="0"/>
                        <a:t>ISO/IEC 27701 Lead Auditor </a:t>
                      </a:r>
                    </a:p>
                    <a:p>
                      <a:r>
                        <a:rPr lang="en-US" sz="1300" b="0" dirty="0"/>
                        <a:t>Develop the knowledge and skills to perform a PIMS audit based on audit  best practices</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580</a:t>
                      </a:r>
                    </a:p>
                  </a:txBody>
                  <a:tcPr anchor="ctr">
                    <a:solidFill>
                      <a:schemeClr val="bg1">
                        <a:lumMod val="95000"/>
                      </a:schemeClr>
                    </a:solidFill>
                  </a:tcPr>
                </a:tc>
                <a:extLst>
                  <a:ext uri="{0D108BD9-81ED-4DB2-BD59-A6C34878D82A}">
                    <a16:rowId xmlns:a16="http://schemas.microsoft.com/office/drawing/2014/main" val="1344254599"/>
                  </a:ext>
                </a:extLst>
              </a:tr>
            </a:tbl>
          </a:graphicData>
        </a:graphic>
      </p:graphicFrame>
      <p:sp>
        <p:nvSpPr>
          <p:cNvPr id="7" name="tbCopyright">
            <a:extLst>
              <a:ext uri="{FF2B5EF4-FFF2-40B4-BE49-F238E27FC236}">
                <a16:creationId xmlns:a16="http://schemas.microsoft.com/office/drawing/2014/main" id="{8FA0152E-04D7-FDBD-6609-49D0C7E07E1D}"/>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6BD5E046-CD94-01E9-6031-A8497CD7712C}"/>
              </a:ext>
            </a:extLst>
          </p:cNvPr>
          <p:cNvSpPr>
            <a:spLocks noGrp="1"/>
          </p:cNvSpPr>
          <p:nvPr>
            <p:ph type="ftr" sz="quarter" idx="11"/>
          </p:nvPr>
        </p:nvSpPr>
        <p:spPr/>
        <p:txBody>
          <a:bodyPr/>
          <a:lstStyle/>
          <a:p>
            <a:r>
              <a:rPr lang="fr-FR"/>
              <a:t>PECB x EZ Course Intro</a:t>
            </a:r>
            <a:endParaRPr lang="en-US"/>
          </a:p>
        </p:txBody>
      </p:sp>
      <p:sp>
        <p:nvSpPr>
          <p:cNvPr id="4" name="Slide Number Placeholder 3">
            <a:extLst>
              <a:ext uri="{FF2B5EF4-FFF2-40B4-BE49-F238E27FC236}">
                <a16:creationId xmlns:a16="http://schemas.microsoft.com/office/drawing/2014/main" id="{E50CD643-9ABC-6F4B-DF9F-E3CAC5BD6B49}"/>
              </a:ext>
            </a:extLst>
          </p:cNvPr>
          <p:cNvSpPr>
            <a:spLocks noGrp="1"/>
          </p:cNvSpPr>
          <p:nvPr>
            <p:ph type="sldNum" sz="quarter" idx="12"/>
          </p:nvPr>
        </p:nvSpPr>
        <p:spPr/>
        <p:txBody>
          <a:bodyPr/>
          <a:lstStyle/>
          <a:p>
            <a:fld id="{82F124AB-F6A7-4B85-8876-0AE335FCCE10}" type="slidenum">
              <a:rPr lang="en-US" smtClean="0"/>
              <a:t>8</a:t>
            </a:fld>
            <a:endParaRPr lang="en-US"/>
          </a:p>
        </p:txBody>
      </p:sp>
      <p:pic>
        <p:nvPicPr>
          <p:cNvPr id="5" name="Picture 4">
            <a:extLst>
              <a:ext uri="{FF2B5EF4-FFF2-40B4-BE49-F238E27FC236}">
                <a16:creationId xmlns:a16="http://schemas.microsoft.com/office/drawing/2014/main" id="{5CDB2E3C-EE29-A7AF-CA4F-C214980C5528}"/>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355969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C953-ADAE-08C5-CE0E-8F603E5FD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5EFCE-DD65-A790-2AA2-A2F62C5CD66C}"/>
              </a:ext>
            </a:extLst>
          </p:cNvPr>
          <p:cNvSpPr>
            <a:spLocks noGrp="1"/>
          </p:cNvSpPr>
          <p:nvPr>
            <p:ph type="title"/>
          </p:nvPr>
        </p:nvSpPr>
        <p:spPr>
          <a:xfrm>
            <a:off x="248815" y="365126"/>
            <a:ext cx="11625943" cy="549274"/>
          </a:xfrm>
        </p:spPr>
        <p:txBody>
          <a:bodyPr>
            <a:normAutofit/>
          </a:bodyPr>
          <a:lstStyle/>
          <a:p>
            <a:r>
              <a:rPr lang="en-US" altLang="zh-TW" sz="2000" b="1" dirty="0">
                <a:latin typeface="Arial" panose="020B0604020202020204" pitchFamily="34" charset="0"/>
                <a:cs typeface="Arial" panose="020B0604020202020204" pitchFamily="34" charset="0"/>
              </a:rPr>
              <a:t>GDPR – Certified Data Protection Officer (CDPO)</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34B300-B60B-FC85-53F8-BD19019AE647}"/>
              </a:ext>
            </a:extLst>
          </p:cNvPr>
          <p:cNvSpPr txBox="1"/>
          <p:nvPr/>
        </p:nvSpPr>
        <p:spPr>
          <a:xfrm>
            <a:off x="283028" y="1049325"/>
            <a:ext cx="5682343" cy="2462213"/>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Navigating Your GDPR – CDPO Certification</a:t>
            </a:r>
          </a:p>
          <a:p>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GDPR – Certified Data Protection Officer (CDPO) Certification validates expertise in data protection laws and practices under the EU General Data Protection Regulation (GDPR). Pursuing the GDPR - CDPO Certification involves a thorough exploration of GDPR’s requirements and the skills necessary to effectively manage data protection within an organization. This certification journey includes understanding the legal framework of GDPR, the rights of data subjects, the obligations of data controllers and processors, data protection impact assessments, and data breach response protocols. </a:t>
            </a:r>
          </a:p>
        </p:txBody>
      </p:sp>
      <p:sp>
        <p:nvSpPr>
          <p:cNvPr id="13" name="TextBox 12">
            <a:extLst>
              <a:ext uri="{FF2B5EF4-FFF2-40B4-BE49-F238E27FC236}">
                <a16:creationId xmlns:a16="http://schemas.microsoft.com/office/drawing/2014/main" id="{85F473BE-BDBB-0A11-48F2-756C026C54A7}"/>
              </a:ext>
            </a:extLst>
          </p:cNvPr>
          <p:cNvSpPr txBox="1"/>
          <p:nvPr/>
        </p:nvSpPr>
        <p:spPr>
          <a:xfrm>
            <a:off x="6061786" y="1049325"/>
            <a:ext cx="5784980" cy="3323987"/>
          </a:xfrm>
          <a:prstGeom prst="rect">
            <a:avLst/>
          </a:prstGeom>
          <a:noFill/>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How Does the GDPR – CDPO Certification Benefit You? </a:t>
            </a:r>
          </a:p>
          <a:p>
            <a:endParaRPr lang="en-US" sz="1400" b="1" dirty="0">
              <a:solidFill>
                <a:srgbClr val="C00000"/>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Obtaining the GDPR – CDPO Certification can significantly enhance your career, particularly in fields related to data privacy, legal compliance, and information management. It demonstrates your expertise in GDPR, one of the most stringent data protection laws globally, making you an invaluable asset to organizations operating within or about the EU. This certification enhances your credibility and marketability, opening up opportunities in various sectors, including tech companies, consulting firms, and public organizations. With the increasing importance of data privacy and the growing need for GDPR compliance, being a certified Data Protection Officer allows you to play a critical role in navigating the complex landscape of data protection, leading to potential career advancement and opportunities to impact significant organizational data privacy strategies.</a:t>
            </a:r>
          </a:p>
        </p:txBody>
      </p:sp>
      <p:graphicFrame>
        <p:nvGraphicFramePr>
          <p:cNvPr id="16" name="Table 15">
            <a:extLst>
              <a:ext uri="{FF2B5EF4-FFF2-40B4-BE49-F238E27FC236}">
                <a16:creationId xmlns:a16="http://schemas.microsoft.com/office/drawing/2014/main" id="{04E1E49C-F70B-C2CB-2909-B0BDDD479B6C}"/>
              </a:ext>
            </a:extLst>
          </p:cNvPr>
          <p:cNvGraphicFramePr>
            <a:graphicFrameLocks noGrp="1"/>
          </p:cNvGraphicFramePr>
          <p:nvPr>
            <p:extLst>
              <p:ext uri="{D42A27DB-BD31-4B8C-83A1-F6EECF244321}">
                <p14:modId xmlns:p14="http://schemas.microsoft.com/office/powerpoint/2010/main" val="2402809077"/>
              </p:ext>
            </p:extLst>
          </p:nvPr>
        </p:nvGraphicFramePr>
        <p:xfrm>
          <a:off x="283027" y="4542452"/>
          <a:ext cx="11498424" cy="1838597"/>
        </p:xfrm>
        <a:graphic>
          <a:graphicData uri="http://schemas.openxmlformats.org/drawingml/2006/table">
            <a:tbl>
              <a:tblPr firstRow="1" bandRow="1">
                <a:tableStyleId>{5C22544A-7EE6-4342-B048-85BDC9FD1C3A}</a:tableStyleId>
              </a:tblPr>
              <a:tblGrid>
                <a:gridCol w="7511144">
                  <a:extLst>
                    <a:ext uri="{9D8B030D-6E8A-4147-A177-3AD203B41FA5}">
                      <a16:colId xmlns:a16="http://schemas.microsoft.com/office/drawing/2014/main" val="3683799457"/>
                    </a:ext>
                  </a:extLst>
                </a:gridCol>
                <a:gridCol w="1144556">
                  <a:extLst>
                    <a:ext uri="{9D8B030D-6E8A-4147-A177-3AD203B41FA5}">
                      <a16:colId xmlns:a16="http://schemas.microsoft.com/office/drawing/2014/main" val="2058238445"/>
                    </a:ext>
                  </a:extLst>
                </a:gridCol>
                <a:gridCol w="1188097">
                  <a:extLst>
                    <a:ext uri="{9D8B030D-6E8A-4147-A177-3AD203B41FA5}">
                      <a16:colId xmlns:a16="http://schemas.microsoft.com/office/drawing/2014/main" val="427815751"/>
                    </a:ext>
                  </a:extLst>
                </a:gridCol>
                <a:gridCol w="1654627">
                  <a:extLst>
                    <a:ext uri="{9D8B030D-6E8A-4147-A177-3AD203B41FA5}">
                      <a16:colId xmlns:a16="http://schemas.microsoft.com/office/drawing/2014/main" val="1983788083"/>
                    </a:ext>
                  </a:extLst>
                </a:gridCol>
              </a:tblGrid>
              <a:tr h="358441">
                <a:tc>
                  <a:txBody>
                    <a:bodyPr/>
                    <a:lstStyle/>
                    <a:p>
                      <a:r>
                        <a:rPr lang="en-US" sz="1200" dirty="0"/>
                        <a:t>Training Courses and Learning Objectives</a:t>
                      </a:r>
                    </a:p>
                  </a:txBody>
                  <a:tcPr>
                    <a:solidFill>
                      <a:srgbClr val="C00000"/>
                    </a:solidFill>
                  </a:tcPr>
                </a:tc>
                <a:tc>
                  <a:txBody>
                    <a:bodyPr/>
                    <a:lstStyle/>
                    <a:p>
                      <a:pPr algn="ctr"/>
                      <a:r>
                        <a:rPr lang="en-US" sz="1200" dirty="0"/>
                        <a:t>Duration</a:t>
                      </a:r>
                    </a:p>
                  </a:txBody>
                  <a:tcPr>
                    <a:solidFill>
                      <a:srgbClr val="C00000"/>
                    </a:solidFill>
                  </a:tcPr>
                </a:tc>
                <a:tc>
                  <a:txBody>
                    <a:bodyPr/>
                    <a:lstStyle/>
                    <a:p>
                      <a:pPr algn="ctr"/>
                      <a:r>
                        <a:rPr lang="en-US" sz="1200" dirty="0"/>
                        <a:t>eLearning</a:t>
                      </a: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Self-Study</a:t>
                      </a:r>
                    </a:p>
                  </a:txBody>
                  <a:tcPr>
                    <a:solidFill>
                      <a:srgbClr val="C00000"/>
                    </a:solidFill>
                  </a:tcPr>
                </a:tc>
                <a:extLst>
                  <a:ext uri="{0D108BD9-81ED-4DB2-BD59-A6C34878D82A}">
                    <a16:rowId xmlns:a16="http://schemas.microsoft.com/office/drawing/2014/main" val="4062512779"/>
                  </a:ext>
                </a:extLst>
              </a:tr>
              <a:tr h="740078">
                <a:tc>
                  <a:txBody>
                    <a:bodyPr/>
                    <a:lstStyle/>
                    <a:p>
                      <a:r>
                        <a:rPr lang="en-US" sz="1200" b="1" dirty="0">
                          <a:latin typeface="Arial" panose="020B0604020202020204" pitchFamily="34" charset="0"/>
                          <a:cs typeface="Arial" panose="020B0604020202020204" pitchFamily="34" charset="0"/>
                        </a:rPr>
                        <a:t>GDPR Foundation </a:t>
                      </a:r>
                    </a:p>
                    <a:p>
                      <a:r>
                        <a:rPr lang="en-US" sz="1200" b="0" dirty="0">
                          <a:latin typeface="Arial" panose="020B0604020202020204" pitchFamily="34" charset="0"/>
                          <a:cs typeface="Arial" panose="020B0604020202020204" pitchFamily="34" charset="0"/>
                        </a:rPr>
                        <a:t>Learn the basic elements to implement and manage a compliance framework with regard to the protection of personal data </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2 days</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a:t>
                      </a:r>
                    </a:p>
                  </a:txBody>
                  <a:tcPr anchor="c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USD 220</a:t>
                      </a:r>
                    </a:p>
                  </a:txBody>
                  <a:tcPr anchor="ctr">
                    <a:solidFill>
                      <a:schemeClr val="bg1">
                        <a:lumMod val="95000"/>
                      </a:schemeClr>
                    </a:solidFill>
                  </a:tcPr>
                </a:tc>
                <a:extLst>
                  <a:ext uri="{0D108BD9-81ED-4DB2-BD59-A6C34878D82A}">
                    <a16:rowId xmlns:a16="http://schemas.microsoft.com/office/drawing/2014/main" val="1282938864"/>
                  </a:ext>
                </a:extLst>
              </a:tr>
              <a:tr h="740078">
                <a:tc>
                  <a:txBody>
                    <a:bodyPr/>
                    <a:lstStyle/>
                    <a:p>
                      <a:r>
                        <a:rPr lang="en-US" sz="1200" b="1" dirty="0">
                          <a:latin typeface="Arial" panose="020B0604020202020204" pitchFamily="34" charset="0"/>
                          <a:cs typeface="Arial" panose="020B0604020202020204" pitchFamily="34" charset="0"/>
                        </a:rPr>
                        <a:t>GDPR – Certified Data Protection Officer </a:t>
                      </a:r>
                    </a:p>
                    <a:p>
                      <a:r>
                        <a:rPr lang="en-US" sz="1200" b="0" dirty="0">
                          <a:latin typeface="Arial" panose="020B0604020202020204" pitchFamily="34" charset="0"/>
                          <a:cs typeface="Arial" panose="020B0604020202020204" pitchFamily="34" charset="0"/>
                        </a:rPr>
                        <a:t>Obtain the skills and knowledge necessary to lead all the processes for implementing a GDPR compliance program in an organization </a:t>
                      </a:r>
                    </a:p>
                  </a:txBody>
                  <a:tcP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5 days</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610</a:t>
                      </a:r>
                    </a:p>
                  </a:txBody>
                  <a:tcPr anchor="ctr">
                    <a:solidFill>
                      <a:schemeClr val="bg1">
                        <a:lumMod val="95000"/>
                      </a:schemeClr>
                    </a:solidFill>
                  </a:tcPr>
                </a:tc>
                <a:tc>
                  <a:txBody>
                    <a:bodyPr/>
                    <a:lstStyle/>
                    <a:p>
                      <a:pPr marL="0" indent="0" algn="ctr">
                        <a:buFontTx/>
                        <a:buNone/>
                      </a:pPr>
                      <a:r>
                        <a:rPr lang="en-US" sz="1200" b="0" i="0" kern="1200" dirty="0">
                          <a:solidFill>
                            <a:schemeClr val="dk1"/>
                          </a:solidFill>
                          <a:effectLst/>
                          <a:latin typeface="Arial" panose="020B0604020202020204" pitchFamily="34" charset="0"/>
                          <a:ea typeface="+mn-ea"/>
                          <a:cs typeface="Arial" panose="020B0604020202020204" pitchFamily="34" charset="0"/>
                        </a:rPr>
                        <a:t>USD 580</a:t>
                      </a:r>
                    </a:p>
                  </a:txBody>
                  <a:tcPr anchor="ctr">
                    <a:solidFill>
                      <a:schemeClr val="bg1">
                        <a:lumMod val="95000"/>
                      </a:schemeClr>
                    </a:solidFill>
                  </a:tcPr>
                </a:tc>
                <a:extLst>
                  <a:ext uri="{0D108BD9-81ED-4DB2-BD59-A6C34878D82A}">
                    <a16:rowId xmlns:a16="http://schemas.microsoft.com/office/drawing/2014/main" val="1301251085"/>
                  </a:ext>
                </a:extLst>
              </a:tr>
            </a:tbl>
          </a:graphicData>
        </a:graphic>
      </p:graphicFrame>
      <p:sp>
        <p:nvSpPr>
          <p:cNvPr id="7" name="tbCopyright">
            <a:extLst>
              <a:ext uri="{FF2B5EF4-FFF2-40B4-BE49-F238E27FC236}">
                <a16:creationId xmlns:a16="http://schemas.microsoft.com/office/drawing/2014/main" id="{71318E08-6577-2EF9-B4AC-2F165F0C596F}"/>
              </a:ext>
            </a:extLst>
          </p:cNvPr>
          <p:cNvSpPr txBox="1">
            <a:spLocks noChangeArrowheads="1"/>
          </p:cNvSpPr>
          <p:nvPr/>
        </p:nvSpPr>
        <p:spPr bwMode="white">
          <a:xfrm>
            <a:off x="10649339" y="201496"/>
            <a:ext cx="1505337" cy="327259"/>
          </a:xfrm>
          <a:prstGeom prst="rect">
            <a:avLst/>
          </a:prstGeom>
          <a:solidFill>
            <a:srgbClr val="006983"/>
          </a:solidFill>
          <a:ln w="9525">
            <a:noFill/>
            <a:miter lim="800000"/>
            <a:headEnd type="none" w="sm" len="sm"/>
            <a:tailEnd type="none" w="sm" len="sm"/>
          </a:ln>
          <a:effectLst/>
        </p:spPr>
        <p:txBody>
          <a:bodyPr wrap="none" lIns="0" tIns="0" rIns="0" bIns="0" anchor="ctr"/>
          <a:lstStyle/>
          <a:p>
            <a:pPr defTabSz="762000">
              <a:lnSpc>
                <a:spcPct val="90000"/>
              </a:lnSpc>
              <a:spcBef>
                <a:spcPts val="0"/>
              </a:spcBef>
            </a:pPr>
            <a:r>
              <a:rPr lang="en-GB" sz="1200" dirty="0">
                <a:solidFill>
                  <a:srgbClr val="FFFFFF"/>
                </a:solidFill>
                <a:latin typeface="Arial"/>
                <a:cs typeface="Arial"/>
              </a:rPr>
              <a:t> © </a:t>
            </a:r>
            <a:r>
              <a:rPr lang="en-US" altLang="zh-TW" sz="1200" dirty="0">
                <a:solidFill>
                  <a:srgbClr val="FFFFFF"/>
                </a:solidFill>
                <a:latin typeface="Arial"/>
                <a:cs typeface="Arial"/>
              </a:rPr>
              <a:t>EZ</a:t>
            </a:r>
            <a:r>
              <a:rPr lang="zh-TW" altLang="en-US" sz="1200" dirty="0">
                <a:solidFill>
                  <a:srgbClr val="FFFFFF"/>
                </a:solidFill>
                <a:latin typeface="Arial"/>
                <a:cs typeface="Arial"/>
              </a:rPr>
              <a:t> </a:t>
            </a:r>
            <a:r>
              <a:rPr lang="en-US" altLang="zh-TW" sz="1200" dirty="0">
                <a:solidFill>
                  <a:srgbClr val="FFFFFF"/>
                </a:solidFill>
                <a:latin typeface="Arial"/>
                <a:cs typeface="Arial"/>
              </a:rPr>
              <a:t>Management</a:t>
            </a:r>
            <a:endParaRPr lang="zh-TW" altLang="en-US" sz="1200" dirty="0">
              <a:latin typeface="Arial"/>
              <a:cs typeface="Arial" charset="0"/>
            </a:endParaRPr>
          </a:p>
        </p:txBody>
      </p:sp>
      <p:sp>
        <p:nvSpPr>
          <p:cNvPr id="3" name="Footer Placeholder 2">
            <a:extLst>
              <a:ext uri="{FF2B5EF4-FFF2-40B4-BE49-F238E27FC236}">
                <a16:creationId xmlns:a16="http://schemas.microsoft.com/office/drawing/2014/main" id="{7F4235CA-0C89-1FB0-B49F-E9BB88AC4D0A}"/>
              </a:ext>
            </a:extLst>
          </p:cNvPr>
          <p:cNvSpPr>
            <a:spLocks noGrp="1"/>
          </p:cNvSpPr>
          <p:nvPr>
            <p:ph type="ftr" sz="quarter" idx="11"/>
          </p:nvPr>
        </p:nvSpPr>
        <p:spPr/>
        <p:txBody>
          <a:bodyPr/>
          <a:lstStyle/>
          <a:p>
            <a:r>
              <a:rPr lang="fr-FR"/>
              <a:t>PECB x EZ Course Intro</a:t>
            </a:r>
            <a:endParaRPr lang="en-US"/>
          </a:p>
        </p:txBody>
      </p:sp>
      <p:sp>
        <p:nvSpPr>
          <p:cNvPr id="4" name="Slide Number Placeholder 3">
            <a:extLst>
              <a:ext uri="{FF2B5EF4-FFF2-40B4-BE49-F238E27FC236}">
                <a16:creationId xmlns:a16="http://schemas.microsoft.com/office/drawing/2014/main" id="{6A34C471-1C86-4FF7-DDE0-BFD34E7915CE}"/>
              </a:ext>
            </a:extLst>
          </p:cNvPr>
          <p:cNvSpPr>
            <a:spLocks noGrp="1"/>
          </p:cNvSpPr>
          <p:nvPr>
            <p:ph type="sldNum" sz="quarter" idx="12"/>
          </p:nvPr>
        </p:nvSpPr>
        <p:spPr/>
        <p:txBody>
          <a:bodyPr/>
          <a:lstStyle/>
          <a:p>
            <a:fld id="{82F124AB-F6A7-4B85-8876-0AE335FCCE10}" type="slidenum">
              <a:rPr lang="en-US" smtClean="0"/>
              <a:t>9</a:t>
            </a:fld>
            <a:endParaRPr lang="en-US"/>
          </a:p>
        </p:txBody>
      </p:sp>
      <p:pic>
        <p:nvPicPr>
          <p:cNvPr id="5" name="Picture 4">
            <a:extLst>
              <a:ext uri="{FF2B5EF4-FFF2-40B4-BE49-F238E27FC236}">
                <a16:creationId xmlns:a16="http://schemas.microsoft.com/office/drawing/2014/main" id="{2523DBED-8B37-4D91-E6CA-9BE1841F7F16}"/>
              </a:ext>
            </a:extLst>
          </p:cNvPr>
          <p:cNvPicPr>
            <a:picLocks noChangeAspect="1"/>
          </p:cNvPicPr>
          <p:nvPr/>
        </p:nvPicPr>
        <p:blipFill>
          <a:blip r:embed="rId2"/>
          <a:stretch>
            <a:fillRect/>
          </a:stretch>
        </p:blipFill>
        <p:spPr>
          <a:xfrm>
            <a:off x="9621520" y="198724"/>
            <a:ext cx="975360" cy="334973"/>
          </a:xfrm>
          <a:prstGeom prst="rect">
            <a:avLst/>
          </a:prstGeom>
        </p:spPr>
      </p:pic>
    </p:spTree>
    <p:extLst>
      <p:ext uri="{BB962C8B-B14F-4D97-AF65-F5344CB8AC3E}">
        <p14:creationId xmlns:p14="http://schemas.microsoft.com/office/powerpoint/2010/main" val="3190829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0</TotalTime>
  <Words>3051</Words>
  <Application>Microsoft Office PowerPoint</Application>
  <PresentationFormat>寬螢幕</PresentationFormat>
  <Paragraphs>289</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Theme</vt:lpstr>
      <vt:lpstr>PowerPoint 簡報</vt:lpstr>
      <vt:lpstr> ISO/IEC 27001 Information Security Management Systems</vt:lpstr>
      <vt:lpstr>ISO/IEC 27002 Information Security Controls</vt:lpstr>
      <vt:lpstr> ISO/IEC 27005 Information Security Risk Management</vt:lpstr>
      <vt:lpstr>ISO/IEC 27033 Network Security</vt:lpstr>
      <vt:lpstr> ISO/IEC 27034 Application Security</vt:lpstr>
      <vt:lpstr> ISO/IEC 27035 Information Security Incident Management</vt:lpstr>
      <vt:lpstr>ISO/IEC 27701 Privacy Information Management System</vt:lpstr>
      <vt:lpstr>GDPR – Certified Data Protection Officer (CDPO)</vt:lpstr>
      <vt:lpstr> ISO/IEC 42001 Artificial Intelligence Management System</vt:lpstr>
      <vt:lpstr>Road to Certification</vt:lpstr>
      <vt:lpstr>PECB Brochure link</vt:lpstr>
      <vt:lpstr>Notification Emails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shlis</dc:creator>
  <cp:lastModifiedBy>Shih-Chien (Caroline) Lin</cp:lastModifiedBy>
  <cp:revision>1028</cp:revision>
  <dcterms:created xsi:type="dcterms:W3CDTF">2024-06-15T09:03:06Z</dcterms:created>
  <dcterms:modified xsi:type="dcterms:W3CDTF">2025-04-07T03:38:32Z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c15001-c8e1-4e59-97bd-905e2080daab_Enabled">
    <vt:lpwstr>true</vt:lpwstr>
  </property>
  <property fmtid="{D5CDD505-2E9C-101B-9397-08002B2CF9AE}" pid="3" name="MSIP_Label_35c15001-c8e1-4e59-97bd-905e2080daab_SetDate">
    <vt:lpwstr>2025-04-05T02:35:21Z</vt:lpwstr>
  </property>
  <property fmtid="{D5CDD505-2E9C-101B-9397-08002B2CF9AE}" pid="4" name="MSIP_Label_35c15001-c8e1-4e59-97bd-905e2080daab_Method">
    <vt:lpwstr>Standard</vt:lpwstr>
  </property>
  <property fmtid="{D5CDD505-2E9C-101B-9397-08002B2CF9AE}" pid="5" name="MSIP_Label_35c15001-c8e1-4e59-97bd-905e2080daab_Name">
    <vt:lpwstr>Confidential</vt:lpwstr>
  </property>
  <property fmtid="{D5CDD505-2E9C-101B-9397-08002B2CF9AE}" pid="6" name="MSIP_Label_35c15001-c8e1-4e59-97bd-905e2080daab_SiteId">
    <vt:lpwstr>c0701940-7b3f-4116-a59f-159078bc3c63</vt:lpwstr>
  </property>
  <property fmtid="{D5CDD505-2E9C-101B-9397-08002B2CF9AE}" pid="7" name="MSIP_Label_35c15001-c8e1-4e59-97bd-905e2080daab_ActionId">
    <vt:lpwstr>8d39c77c-ddcf-4cd1-82d3-e39ceac3e442</vt:lpwstr>
  </property>
  <property fmtid="{D5CDD505-2E9C-101B-9397-08002B2CF9AE}" pid="8" name="MSIP_Label_35c15001-c8e1-4e59-97bd-905e2080daab_ContentBits">
    <vt:lpwstr>2</vt:lpwstr>
  </property>
  <property fmtid="{D5CDD505-2E9C-101B-9397-08002B2CF9AE}" pid="9" name="MSIP_Label_35c15001-c8e1-4e59-97bd-905e2080daab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Classification: Confidential</vt:lpwstr>
  </property>
</Properties>
</file>